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9" r:id="rId4"/>
    <p:sldMasterId id="2147483800" r:id="rId5"/>
    <p:sldMasterId id="2147483802" r:id="rId6"/>
    <p:sldMasterId id="2147483661" r:id="rId7"/>
  </p:sldMasterIdLst>
  <p:notesMasterIdLst>
    <p:notesMasterId r:id="rId28"/>
  </p:notesMasterIdLst>
  <p:handoutMasterIdLst>
    <p:handoutMasterId r:id="rId29"/>
  </p:handoutMasterIdLst>
  <p:sldIdLst>
    <p:sldId id="256" r:id="rId8"/>
    <p:sldId id="2308" r:id="rId9"/>
    <p:sldId id="2307" r:id="rId10"/>
    <p:sldId id="738" r:id="rId11"/>
    <p:sldId id="2309" r:id="rId12"/>
    <p:sldId id="2310" r:id="rId13"/>
    <p:sldId id="692" r:id="rId14"/>
    <p:sldId id="329" r:id="rId15"/>
    <p:sldId id="271" r:id="rId16"/>
    <p:sldId id="2297" r:id="rId17"/>
    <p:sldId id="264" r:id="rId18"/>
    <p:sldId id="630" r:id="rId19"/>
    <p:sldId id="2300" r:id="rId20"/>
    <p:sldId id="2303" r:id="rId21"/>
    <p:sldId id="2302" r:id="rId22"/>
    <p:sldId id="2304" r:id="rId23"/>
    <p:sldId id="2306" r:id="rId24"/>
    <p:sldId id="2305" r:id="rId25"/>
    <p:sldId id="737" r:id="rId26"/>
    <p:sldId id="2311" r:id="rId27"/>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8F27CBF-E1CC-425C-84C1-4DC84251B844}">
          <p14:sldIdLst>
            <p14:sldId id="256"/>
            <p14:sldId id="2308"/>
            <p14:sldId id="2307"/>
            <p14:sldId id="738"/>
            <p14:sldId id="2309"/>
            <p14:sldId id="2310"/>
            <p14:sldId id="692"/>
            <p14:sldId id="329"/>
            <p14:sldId id="271"/>
            <p14:sldId id="2297"/>
            <p14:sldId id="264"/>
            <p14:sldId id="630"/>
            <p14:sldId id="2300"/>
            <p14:sldId id="2303"/>
            <p14:sldId id="2302"/>
            <p14:sldId id="2304"/>
            <p14:sldId id="2306"/>
            <p14:sldId id="2305"/>
            <p14:sldId id="737"/>
            <p14:sldId id="231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3D0D6"/>
    <a:srgbClr val="3AA0C6"/>
    <a:srgbClr val="8CB83F"/>
    <a:srgbClr val="376E35"/>
    <a:srgbClr val="F16624"/>
    <a:srgbClr val="257282"/>
    <a:srgbClr val="F7AF29"/>
    <a:srgbClr val="84D1D7"/>
    <a:srgbClr val="486CAC"/>
    <a:srgbClr val="311E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0B694E-C1DC-4F00-91D8-138F7F0847DD}" v="282" dt="2023-01-12T16:21:04.2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7095" autoAdjust="0"/>
    <p:restoredTop sz="78261" autoAdjust="0"/>
  </p:normalViewPr>
  <p:slideViewPr>
    <p:cSldViewPr snapToGrid="0">
      <p:cViewPr varScale="1">
        <p:scale>
          <a:sx n="89" d="100"/>
          <a:sy n="89" d="100"/>
        </p:scale>
        <p:origin x="636" y="84"/>
      </p:cViewPr>
      <p:guideLst/>
    </p:cSldViewPr>
  </p:slideViewPr>
  <p:outlineViewPr>
    <p:cViewPr>
      <p:scale>
        <a:sx n="33" d="100"/>
        <a:sy n="33" d="100"/>
      </p:scale>
      <p:origin x="0" y="-9084"/>
    </p:cViewPr>
  </p:outlin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78" d="100"/>
          <a:sy n="78" d="100"/>
        </p:scale>
        <p:origin x="2646"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microsoft.com/office/2016/11/relationships/changesInfo" Target="changesInfos/changesInfo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urs, Patrick J." userId="0a4b97c2-dcaf-4cd1-9387-34b7e31b8847" providerId="ADAL" clId="{870B694E-C1DC-4F00-91D8-138F7F0847DD}"/>
    <pc:docChg chg="undo custSel addSld delSld modSld sldOrd modSection">
      <pc:chgData name="Sours, Patrick J." userId="0a4b97c2-dcaf-4cd1-9387-34b7e31b8847" providerId="ADAL" clId="{870B694E-C1DC-4F00-91D8-138F7F0847DD}" dt="2023-01-12T18:41:51.941" v="2747" actId="47"/>
      <pc:docMkLst>
        <pc:docMk/>
      </pc:docMkLst>
      <pc:sldChg chg="modSp mod">
        <pc:chgData name="Sours, Patrick J." userId="0a4b97c2-dcaf-4cd1-9387-34b7e31b8847" providerId="ADAL" clId="{870B694E-C1DC-4F00-91D8-138F7F0847DD}" dt="2023-01-11T19:24:53.110" v="91" actId="20577"/>
        <pc:sldMkLst>
          <pc:docMk/>
          <pc:sldMk cId="218809990" sldId="256"/>
        </pc:sldMkLst>
        <pc:spChg chg="mod">
          <ac:chgData name="Sours, Patrick J." userId="0a4b97c2-dcaf-4cd1-9387-34b7e31b8847" providerId="ADAL" clId="{870B694E-C1DC-4F00-91D8-138F7F0847DD}" dt="2023-01-11T19:24:53.110" v="91" actId="20577"/>
          <ac:spMkLst>
            <pc:docMk/>
            <pc:sldMk cId="218809990" sldId="256"/>
            <ac:spMk id="2" creationId="{00000000-0000-0000-0000-000000000000}"/>
          </ac:spMkLst>
        </pc:spChg>
      </pc:sldChg>
      <pc:sldChg chg="del ord">
        <pc:chgData name="Sours, Patrick J." userId="0a4b97c2-dcaf-4cd1-9387-34b7e31b8847" providerId="ADAL" clId="{870B694E-C1DC-4F00-91D8-138F7F0847DD}" dt="2023-01-11T21:43:45.120" v="1527" actId="47"/>
        <pc:sldMkLst>
          <pc:docMk/>
          <pc:sldMk cId="3760493766" sldId="257"/>
        </pc:sldMkLst>
      </pc:sldChg>
      <pc:sldChg chg="addSp delSp modSp add mod modAnim">
        <pc:chgData name="Sours, Patrick J." userId="0a4b97c2-dcaf-4cd1-9387-34b7e31b8847" providerId="ADAL" clId="{870B694E-C1DC-4F00-91D8-138F7F0847DD}" dt="2023-01-11T20:46:18.724" v="1315" actId="1076"/>
        <pc:sldMkLst>
          <pc:docMk/>
          <pc:sldMk cId="1747485883" sldId="264"/>
        </pc:sldMkLst>
        <pc:spChg chg="mod">
          <ac:chgData name="Sours, Patrick J." userId="0a4b97c2-dcaf-4cd1-9387-34b7e31b8847" providerId="ADAL" clId="{870B694E-C1DC-4F00-91D8-138F7F0847DD}" dt="2023-01-11T20:44:43.280" v="1279"/>
          <ac:spMkLst>
            <pc:docMk/>
            <pc:sldMk cId="1747485883" sldId="264"/>
            <ac:spMk id="2" creationId="{02EEDE16-5793-4D77-9D67-B2043D0E2DB3}"/>
          </ac:spMkLst>
        </pc:spChg>
        <pc:spChg chg="del">
          <ac:chgData name="Sours, Patrick J." userId="0a4b97c2-dcaf-4cd1-9387-34b7e31b8847" providerId="ADAL" clId="{870B694E-C1DC-4F00-91D8-138F7F0847DD}" dt="2023-01-11T20:44:53.314" v="1280" actId="478"/>
          <ac:spMkLst>
            <pc:docMk/>
            <pc:sldMk cId="1747485883" sldId="264"/>
            <ac:spMk id="6" creationId="{F8C61E2D-DBCF-46CC-9F99-0D319A97ACCA}"/>
          </ac:spMkLst>
        </pc:spChg>
        <pc:picChg chg="add mod">
          <ac:chgData name="Sours, Patrick J." userId="0a4b97c2-dcaf-4cd1-9387-34b7e31b8847" providerId="ADAL" clId="{870B694E-C1DC-4F00-91D8-138F7F0847DD}" dt="2023-01-11T20:46:11.654" v="1310" actId="1076"/>
          <ac:picMkLst>
            <pc:docMk/>
            <pc:sldMk cId="1747485883" sldId="264"/>
            <ac:picMk id="3" creationId="{CFD621BF-8C1A-4E50-BF1F-65B9DFF5D234}"/>
          </ac:picMkLst>
        </pc:picChg>
        <pc:picChg chg="add mod">
          <ac:chgData name="Sours, Patrick J." userId="0a4b97c2-dcaf-4cd1-9387-34b7e31b8847" providerId="ADAL" clId="{870B694E-C1DC-4F00-91D8-138F7F0847DD}" dt="2023-01-11T20:45:26.928" v="1293" actId="1076"/>
          <ac:picMkLst>
            <pc:docMk/>
            <pc:sldMk cId="1747485883" sldId="264"/>
            <ac:picMk id="9" creationId="{34357B09-1C5A-4AD4-8AF1-34EF82CCE992}"/>
          </ac:picMkLst>
        </pc:picChg>
        <pc:picChg chg="add mod">
          <ac:chgData name="Sours, Patrick J." userId="0a4b97c2-dcaf-4cd1-9387-34b7e31b8847" providerId="ADAL" clId="{870B694E-C1DC-4F00-91D8-138F7F0847DD}" dt="2023-01-11T20:46:16.219" v="1314" actId="1076"/>
          <ac:picMkLst>
            <pc:docMk/>
            <pc:sldMk cId="1747485883" sldId="264"/>
            <ac:picMk id="10" creationId="{1EFC5638-9565-4B13-86F7-DAFE597784B2}"/>
          </ac:picMkLst>
        </pc:picChg>
        <pc:picChg chg="add mod">
          <ac:chgData name="Sours, Patrick J." userId="0a4b97c2-dcaf-4cd1-9387-34b7e31b8847" providerId="ADAL" clId="{870B694E-C1DC-4F00-91D8-138F7F0847DD}" dt="2023-01-11T20:46:13.411" v="1312" actId="1076"/>
          <ac:picMkLst>
            <pc:docMk/>
            <pc:sldMk cId="1747485883" sldId="264"/>
            <ac:picMk id="12" creationId="{F4AD1402-86F3-4BD5-8245-F3D1ABDB77EC}"/>
          </ac:picMkLst>
        </pc:picChg>
        <pc:picChg chg="mod">
          <ac:chgData name="Sours, Patrick J." userId="0a4b97c2-dcaf-4cd1-9387-34b7e31b8847" providerId="ADAL" clId="{870B694E-C1DC-4F00-91D8-138F7F0847DD}" dt="2023-01-11T20:45:30.778" v="1296" actId="14100"/>
          <ac:picMkLst>
            <pc:docMk/>
            <pc:sldMk cId="1747485883" sldId="264"/>
            <ac:picMk id="1026" creationId="{95F049F2-1E63-4383-8245-C76E04E533C5}"/>
          </ac:picMkLst>
        </pc:picChg>
        <pc:picChg chg="mod">
          <ac:chgData name="Sours, Patrick J." userId="0a4b97c2-dcaf-4cd1-9387-34b7e31b8847" providerId="ADAL" clId="{870B694E-C1DC-4F00-91D8-138F7F0847DD}" dt="2023-01-11T20:46:18.724" v="1315" actId="1076"/>
          <ac:picMkLst>
            <pc:docMk/>
            <pc:sldMk cId="1747485883" sldId="264"/>
            <ac:picMk id="1034" creationId="{BCFC0C7A-078D-47EA-8A3B-49A1EDB7DFC8}"/>
          </ac:picMkLst>
        </pc:picChg>
        <pc:picChg chg="del">
          <ac:chgData name="Sours, Patrick J." userId="0a4b97c2-dcaf-4cd1-9387-34b7e31b8847" providerId="ADAL" clId="{870B694E-C1DC-4F00-91D8-138F7F0847DD}" dt="2023-01-11T20:43:48.720" v="1264" actId="478"/>
          <ac:picMkLst>
            <pc:docMk/>
            <pc:sldMk cId="1747485883" sldId="264"/>
            <ac:picMk id="1036" creationId="{F4261931-B7C0-4AF5-895F-C00359A9600E}"/>
          </ac:picMkLst>
        </pc:picChg>
        <pc:picChg chg="del mod">
          <ac:chgData name="Sours, Patrick J." userId="0a4b97c2-dcaf-4cd1-9387-34b7e31b8847" providerId="ADAL" clId="{870B694E-C1DC-4F00-91D8-138F7F0847DD}" dt="2023-01-11T20:46:05.607" v="1305" actId="478"/>
          <ac:picMkLst>
            <pc:docMk/>
            <pc:sldMk cId="1747485883" sldId="264"/>
            <ac:picMk id="1044" creationId="{8EF148F7-C781-4B4F-98DA-F6984CDD4172}"/>
          </ac:picMkLst>
        </pc:picChg>
      </pc:sldChg>
      <pc:sldChg chg="add del">
        <pc:chgData name="Sours, Patrick J." userId="0a4b97c2-dcaf-4cd1-9387-34b7e31b8847" providerId="ADAL" clId="{870B694E-C1DC-4F00-91D8-138F7F0847DD}" dt="2023-01-11T19:52:00.979" v="672" actId="47"/>
        <pc:sldMkLst>
          <pc:docMk/>
          <pc:sldMk cId="0" sldId="268"/>
        </pc:sldMkLst>
      </pc:sldChg>
      <pc:sldChg chg="add del">
        <pc:chgData name="Sours, Patrick J." userId="0a4b97c2-dcaf-4cd1-9387-34b7e31b8847" providerId="ADAL" clId="{870B694E-C1DC-4F00-91D8-138F7F0847DD}" dt="2023-01-12T01:01:44.180" v="2051" actId="47"/>
        <pc:sldMkLst>
          <pc:docMk/>
          <pc:sldMk cId="0" sldId="269"/>
        </pc:sldMkLst>
      </pc:sldChg>
      <pc:sldChg chg="add del">
        <pc:chgData name="Sours, Patrick J." userId="0a4b97c2-dcaf-4cd1-9387-34b7e31b8847" providerId="ADAL" clId="{870B694E-C1DC-4F00-91D8-138F7F0847DD}" dt="2023-01-11T19:55:13.600" v="713" actId="47"/>
        <pc:sldMkLst>
          <pc:docMk/>
          <pc:sldMk cId="0" sldId="270"/>
        </pc:sldMkLst>
      </pc:sldChg>
      <pc:sldChg chg="addSp delSp modSp add mod ord">
        <pc:chgData name="Sours, Patrick J." userId="0a4b97c2-dcaf-4cd1-9387-34b7e31b8847" providerId="ADAL" clId="{870B694E-C1DC-4F00-91D8-138F7F0847DD}" dt="2023-01-12T16:21:15.308" v="2699" actId="20577"/>
        <pc:sldMkLst>
          <pc:docMk/>
          <pc:sldMk cId="0" sldId="271"/>
        </pc:sldMkLst>
        <pc:spChg chg="add mod">
          <ac:chgData name="Sours, Patrick J." userId="0a4b97c2-dcaf-4cd1-9387-34b7e31b8847" providerId="ADAL" clId="{870B694E-C1DC-4F00-91D8-138F7F0847DD}" dt="2023-01-12T01:00:45.934" v="2039" actId="14100"/>
          <ac:spMkLst>
            <pc:docMk/>
            <pc:sldMk cId="0" sldId="271"/>
            <ac:spMk id="7" creationId="{7B04265F-6F0A-40A5-8303-0E4BE139C0BB}"/>
          </ac:spMkLst>
        </pc:spChg>
        <pc:spChg chg="add mod">
          <ac:chgData name="Sours, Patrick J." userId="0a4b97c2-dcaf-4cd1-9387-34b7e31b8847" providerId="ADAL" clId="{870B694E-C1DC-4F00-91D8-138F7F0847DD}" dt="2023-01-12T01:04:28.171" v="2111" actId="1076"/>
          <ac:spMkLst>
            <pc:docMk/>
            <pc:sldMk cId="0" sldId="271"/>
            <ac:spMk id="8" creationId="{A764E25E-1131-4FAE-99FB-4502655E3380}"/>
          </ac:spMkLst>
        </pc:spChg>
        <pc:spChg chg="add mod">
          <ac:chgData name="Sours, Patrick J." userId="0a4b97c2-dcaf-4cd1-9387-34b7e31b8847" providerId="ADAL" clId="{870B694E-C1DC-4F00-91D8-138F7F0847DD}" dt="2023-01-12T16:21:15.308" v="2699" actId="20577"/>
          <ac:spMkLst>
            <pc:docMk/>
            <pc:sldMk cId="0" sldId="271"/>
            <ac:spMk id="12" creationId="{1A96FAEA-167E-46BF-AE31-7D4ECD0AA5B3}"/>
          </ac:spMkLst>
        </pc:spChg>
        <pc:picChg chg="add del">
          <ac:chgData name="Sours, Patrick J." userId="0a4b97c2-dcaf-4cd1-9387-34b7e31b8847" providerId="ADAL" clId="{870B694E-C1DC-4F00-91D8-138F7F0847DD}" dt="2023-01-11T19:52:38.170" v="678" actId="478"/>
          <ac:picMkLst>
            <pc:docMk/>
            <pc:sldMk cId="0" sldId="271"/>
            <ac:picMk id="3" creationId="{DCFEE877-E300-4825-9962-62FC0053DB16}"/>
          </ac:picMkLst>
        </pc:picChg>
        <pc:picChg chg="add mod">
          <ac:chgData name="Sours, Patrick J." userId="0a4b97c2-dcaf-4cd1-9387-34b7e31b8847" providerId="ADAL" clId="{870B694E-C1DC-4F00-91D8-138F7F0847DD}" dt="2023-01-12T16:20:58.839" v="2672" actId="1076"/>
          <ac:picMkLst>
            <pc:docMk/>
            <pc:sldMk cId="0" sldId="271"/>
            <ac:picMk id="9" creationId="{E26A5C2D-542B-4D34-9124-6798E1EF26C7}"/>
          </ac:picMkLst>
        </pc:picChg>
        <pc:picChg chg="add del mod">
          <ac:chgData name="Sours, Patrick J." userId="0a4b97c2-dcaf-4cd1-9387-34b7e31b8847" providerId="ADAL" clId="{870B694E-C1DC-4F00-91D8-138F7F0847DD}" dt="2023-01-12T16:20:57.614" v="2671" actId="21"/>
          <ac:picMkLst>
            <pc:docMk/>
            <pc:sldMk cId="0" sldId="271"/>
            <ac:picMk id="10" creationId="{B0479791-517D-45C6-9025-9BC7241A8D28}"/>
          </ac:picMkLst>
        </pc:picChg>
        <pc:picChg chg="add del mod">
          <ac:chgData name="Sours, Patrick J." userId="0a4b97c2-dcaf-4cd1-9387-34b7e31b8847" providerId="ADAL" clId="{870B694E-C1DC-4F00-91D8-138F7F0847DD}" dt="2023-01-12T16:20:57.614" v="2671" actId="21"/>
          <ac:picMkLst>
            <pc:docMk/>
            <pc:sldMk cId="0" sldId="271"/>
            <ac:picMk id="11" creationId="{56CA220E-D2C2-4B03-89C2-D3637BDBC940}"/>
          </ac:picMkLst>
        </pc:picChg>
        <pc:picChg chg="mod">
          <ac:chgData name="Sours, Patrick J." userId="0a4b97c2-dcaf-4cd1-9387-34b7e31b8847" providerId="ADAL" clId="{870B694E-C1DC-4F00-91D8-138F7F0847DD}" dt="2023-01-12T01:00:35.444" v="2036" actId="1076"/>
          <ac:picMkLst>
            <pc:docMk/>
            <pc:sldMk cId="0" sldId="271"/>
            <ac:picMk id="256" creationId="{00000000-0000-0000-0000-000000000000}"/>
          </ac:picMkLst>
        </pc:picChg>
        <pc:picChg chg="add mod">
          <ac:chgData name="Sours, Patrick J." userId="0a4b97c2-dcaf-4cd1-9387-34b7e31b8847" providerId="ADAL" clId="{870B694E-C1DC-4F00-91D8-138F7F0847DD}" dt="2023-01-12T01:00:07.855" v="2030" actId="1076"/>
          <ac:picMkLst>
            <pc:docMk/>
            <pc:sldMk cId="0" sldId="271"/>
            <ac:picMk id="1026" creationId="{3D2F5896-930E-45BF-B73C-51A0CFAE5A70}"/>
          </ac:picMkLst>
        </pc:picChg>
      </pc:sldChg>
      <pc:sldChg chg="del">
        <pc:chgData name="Sours, Patrick J." userId="0a4b97c2-dcaf-4cd1-9387-34b7e31b8847" providerId="ADAL" clId="{870B694E-C1DC-4F00-91D8-138F7F0847DD}" dt="2023-01-11T19:26:29.184" v="285" actId="47"/>
        <pc:sldMkLst>
          <pc:docMk/>
          <pc:sldMk cId="1086779659" sldId="285"/>
        </pc:sldMkLst>
      </pc:sldChg>
      <pc:sldChg chg="add del">
        <pc:chgData name="Sours, Patrick J." userId="0a4b97c2-dcaf-4cd1-9387-34b7e31b8847" providerId="ADAL" clId="{870B694E-C1DC-4F00-91D8-138F7F0847DD}" dt="2023-01-11T20:01:52.877" v="851" actId="47"/>
        <pc:sldMkLst>
          <pc:docMk/>
          <pc:sldMk cId="3249064357" sldId="328"/>
        </pc:sldMkLst>
      </pc:sldChg>
      <pc:sldChg chg="addSp delSp modSp add mod ord">
        <pc:chgData name="Sours, Patrick J." userId="0a4b97c2-dcaf-4cd1-9387-34b7e31b8847" providerId="ADAL" clId="{870B694E-C1DC-4F00-91D8-138F7F0847DD}" dt="2023-01-12T16:24:16.604" v="2710" actId="1076"/>
        <pc:sldMkLst>
          <pc:docMk/>
          <pc:sldMk cId="3896028300" sldId="329"/>
        </pc:sldMkLst>
        <pc:spChg chg="mod">
          <ac:chgData name="Sours, Patrick J." userId="0a4b97c2-dcaf-4cd1-9387-34b7e31b8847" providerId="ADAL" clId="{870B694E-C1DC-4F00-91D8-138F7F0847DD}" dt="2023-01-12T16:24:16.604" v="2710" actId="1076"/>
          <ac:spMkLst>
            <pc:docMk/>
            <pc:sldMk cId="3896028300" sldId="329"/>
            <ac:spMk id="2" creationId="{E83E79FD-C9A3-4549-8314-83B39E3CB88C}"/>
          </ac:spMkLst>
        </pc:spChg>
        <pc:spChg chg="mod">
          <ac:chgData name="Sours, Patrick J." userId="0a4b97c2-dcaf-4cd1-9387-34b7e31b8847" providerId="ADAL" clId="{870B694E-C1DC-4F00-91D8-138F7F0847DD}" dt="2023-01-12T16:20:48.053" v="2670" actId="114"/>
          <ac:spMkLst>
            <pc:docMk/>
            <pc:sldMk cId="3896028300" sldId="329"/>
            <ac:spMk id="4" creationId="{1F741A2D-F93B-428E-A8C3-8116B0556B40}"/>
          </ac:spMkLst>
        </pc:spChg>
        <pc:spChg chg="del mod">
          <ac:chgData name="Sours, Patrick J." userId="0a4b97c2-dcaf-4cd1-9387-34b7e31b8847" providerId="ADAL" clId="{870B694E-C1DC-4F00-91D8-138F7F0847DD}" dt="2023-01-11T19:33:33.819" v="304" actId="478"/>
          <ac:spMkLst>
            <pc:docMk/>
            <pc:sldMk cId="3896028300" sldId="329"/>
            <ac:spMk id="13" creationId="{3633D67D-F053-4D02-8B44-2EAFA730DFD2}"/>
          </ac:spMkLst>
        </pc:spChg>
        <pc:picChg chg="add mod">
          <ac:chgData name="Sours, Patrick J." userId="0a4b97c2-dcaf-4cd1-9387-34b7e31b8847" providerId="ADAL" clId="{870B694E-C1DC-4F00-91D8-138F7F0847DD}" dt="2023-01-12T16:21:04.218" v="2674" actId="1076"/>
          <ac:picMkLst>
            <pc:docMk/>
            <pc:sldMk cId="3896028300" sldId="329"/>
            <ac:picMk id="7" creationId="{051A0E9D-0775-47BF-B19B-DF01CAE097D6}"/>
          </ac:picMkLst>
        </pc:picChg>
        <pc:picChg chg="add mod">
          <ac:chgData name="Sours, Patrick J." userId="0a4b97c2-dcaf-4cd1-9387-34b7e31b8847" providerId="ADAL" clId="{870B694E-C1DC-4F00-91D8-138F7F0847DD}" dt="2023-01-12T16:21:04.218" v="2674" actId="1076"/>
          <ac:picMkLst>
            <pc:docMk/>
            <pc:sldMk cId="3896028300" sldId="329"/>
            <ac:picMk id="8" creationId="{03A926DA-CF34-497E-A95C-1ACCAC4BC455}"/>
          </ac:picMkLst>
        </pc:picChg>
      </pc:sldChg>
      <pc:sldChg chg="modSp add del mod ord">
        <pc:chgData name="Sours, Patrick J." userId="0a4b97c2-dcaf-4cd1-9387-34b7e31b8847" providerId="ADAL" clId="{870B694E-C1DC-4F00-91D8-138F7F0847DD}" dt="2023-01-11T19:56:18.939" v="821" actId="47"/>
        <pc:sldMkLst>
          <pc:docMk/>
          <pc:sldMk cId="2415029866" sldId="335"/>
        </pc:sldMkLst>
        <pc:spChg chg="mod">
          <ac:chgData name="Sours, Patrick J." userId="0a4b97c2-dcaf-4cd1-9387-34b7e31b8847" providerId="ADAL" clId="{870B694E-C1DC-4F00-91D8-138F7F0847DD}" dt="2023-01-11T19:56:16.219" v="820" actId="1076"/>
          <ac:spMkLst>
            <pc:docMk/>
            <pc:sldMk cId="2415029866" sldId="335"/>
            <ac:spMk id="2" creationId="{E83E79FD-C9A3-4549-8314-83B39E3CB88C}"/>
          </ac:spMkLst>
        </pc:spChg>
      </pc:sldChg>
      <pc:sldChg chg="delSp modSp add del mod ord setBg delDesignElem">
        <pc:chgData name="Sours, Patrick J." userId="0a4b97c2-dcaf-4cd1-9387-34b7e31b8847" providerId="ADAL" clId="{870B694E-C1DC-4F00-91D8-138F7F0847DD}" dt="2023-01-11T20:46:22.635" v="1316" actId="47"/>
        <pc:sldMkLst>
          <pc:docMk/>
          <pc:sldMk cId="3791085056" sldId="340"/>
        </pc:sldMkLst>
        <pc:spChg chg="mod">
          <ac:chgData name="Sours, Patrick J." userId="0a4b97c2-dcaf-4cd1-9387-34b7e31b8847" providerId="ADAL" clId="{870B694E-C1DC-4F00-91D8-138F7F0847DD}" dt="2023-01-11T20:24:33.198" v="1060" actId="108"/>
          <ac:spMkLst>
            <pc:docMk/>
            <pc:sldMk cId="3791085056" sldId="340"/>
            <ac:spMk id="3" creationId="{B5D40C05-D9F6-1167-D6FC-AB03E9696F4E}"/>
          </ac:spMkLst>
        </pc:spChg>
        <pc:spChg chg="del">
          <ac:chgData name="Sours, Patrick J." userId="0a4b97c2-dcaf-4cd1-9387-34b7e31b8847" providerId="ADAL" clId="{870B694E-C1DC-4F00-91D8-138F7F0847DD}" dt="2023-01-11T20:02:54.581" v="855"/>
          <ac:spMkLst>
            <pc:docMk/>
            <pc:sldMk cId="3791085056" sldId="340"/>
            <ac:spMk id="27" creationId="{F28D9B36-75B9-4435-83E6-0A9C81A12E95}"/>
          </ac:spMkLst>
        </pc:spChg>
        <pc:picChg chg="mod">
          <ac:chgData name="Sours, Patrick J." userId="0a4b97c2-dcaf-4cd1-9387-34b7e31b8847" providerId="ADAL" clId="{870B694E-C1DC-4F00-91D8-138F7F0847DD}" dt="2023-01-11T20:22:21.972" v="1014" actId="1076"/>
          <ac:picMkLst>
            <pc:docMk/>
            <pc:sldMk cId="3791085056" sldId="340"/>
            <ac:picMk id="2" creationId="{6721806A-A079-6FD5-3DBA-C38814F04C57}"/>
          </ac:picMkLst>
        </pc:picChg>
        <pc:picChg chg="mod">
          <ac:chgData name="Sours, Patrick J." userId="0a4b97c2-dcaf-4cd1-9387-34b7e31b8847" providerId="ADAL" clId="{870B694E-C1DC-4F00-91D8-138F7F0847DD}" dt="2023-01-11T20:22:27.355" v="1016" actId="1076"/>
          <ac:picMkLst>
            <pc:docMk/>
            <pc:sldMk cId="3791085056" sldId="340"/>
            <ac:picMk id="3074" creationId="{86E97508-155E-B152-8B49-32FA0A589958}"/>
          </ac:picMkLst>
        </pc:picChg>
      </pc:sldChg>
      <pc:sldChg chg="add del">
        <pc:chgData name="Sours, Patrick J." userId="0a4b97c2-dcaf-4cd1-9387-34b7e31b8847" providerId="ADAL" clId="{870B694E-C1DC-4F00-91D8-138F7F0847DD}" dt="2023-01-11T20:04:41.517" v="918" actId="47"/>
        <pc:sldMkLst>
          <pc:docMk/>
          <pc:sldMk cId="3185832712" sldId="361"/>
        </pc:sldMkLst>
      </pc:sldChg>
      <pc:sldChg chg="addSp delSp modSp add mod">
        <pc:chgData name="Sours, Patrick J." userId="0a4b97c2-dcaf-4cd1-9387-34b7e31b8847" providerId="ADAL" clId="{870B694E-C1DC-4F00-91D8-138F7F0847DD}" dt="2023-01-12T01:05:26.096" v="2112" actId="1076"/>
        <pc:sldMkLst>
          <pc:docMk/>
          <pc:sldMk cId="3870239080" sldId="630"/>
        </pc:sldMkLst>
        <pc:spChg chg="mod">
          <ac:chgData name="Sours, Patrick J." userId="0a4b97c2-dcaf-4cd1-9387-34b7e31b8847" providerId="ADAL" clId="{870B694E-C1DC-4F00-91D8-138F7F0847DD}" dt="2023-01-11T20:40:33.356" v="1225" actId="1076"/>
          <ac:spMkLst>
            <pc:docMk/>
            <pc:sldMk cId="3870239080" sldId="630"/>
            <ac:spMk id="3" creationId="{14CFD1C8-95E5-4586-B9A5-A183D5BD2FB6}"/>
          </ac:spMkLst>
        </pc:spChg>
        <pc:picChg chg="del">
          <ac:chgData name="Sours, Patrick J." userId="0a4b97c2-dcaf-4cd1-9387-34b7e31b8847" providerId="ADAL" clId="{870B694E-C1DC-4F00-91D8-138F7F0847DD}" dt="2023-01-11T20:23:23.392" v="1035" actId="478"/>
          <ac:picMkLst>
            <pc:docMk/>
            <pc:sldMk cId="3870239080" sldId="630"/>
            <ac:picMk id="4" creationId="{25917216-4632-4A55-9618-CB1C403C0667}"/>
          </ac:picMkLst>
        </pc:picChg>
        <pc:picChg chg="del">
          <ac:chgData name="Sours, Patrick J." userId="0a4b97c2-dcaf-4cd1-9387-34b7e31b8847" providerId="ADAL" clId="{870B694E-C1DC-4F00-91D8-138F7F0847DD}" dt="2023-01-11T20:23:23.868" v="1036" actId="478"/>
          <ac:picMkLst>
            <pc:docMk/>
            <pc:sldMk cId="3870239080" sldId="630"/>
            <ac:picMk id="6" creationId="{140F0375-FA90-44CB-B3A0-826B2B87ACF5}"/>
          </ac:picMkLst>
        </pc:picChg>
        <pc:picChg chg="add mod">
          <ac:chgData name="Sours, Patrick J." userId="0a4b97c2-dcaf-4cd1-9387-34b7e31b8847" providerId="ADAL" clId="{870B694E-C1DC-4F00-91D8-138F7F0847DD}" dt="2023-01-11T20:40:43.481" v="1231" actId="1076"/>
          <ac:picMkLst>
            <pc:docMk/>
            <pc:sldMk cId="3870239080" sldId="630"/>
            <ac:picMk id="7" creationId="{4E4311D3-36B0-426F-8B38-09AEF0418993}"/>
          </ac:picMkLst>
        </pc:picChg>
        <pc:picChg chg="mod">
          <ac:chgData name="Sours, Patrick J." userId="0a4b97c2-dcaf-4cd1-9387-34b7e31b8847" providerId="ADAL" clId="{870B694E-C1DC-4F00-91D8-138F7F0847DD}" dt="2023-01-11T20:40:38.368" v="1228" actId="1076"/>
          <ac:picMkLst>
            <pc:docMk/>
            <pc:sldMk cId="3870239080" sldId="630"/>
            <ac:picMk id="9" creationId="{6B4B7E27-78AE-4D98-BA3A-796446CFC07D}"/>
          </ac:picMkLst>
        </pc:picChg>
        <pc:picChg chg="add mod">
          <ac:chgData name="Sours, Patrick J." userId="0a4b97c2-dcaf-4cd1-9387-34b7e31b8847" providerId="ADAL" clId="{870B694E-C1DC-4F00-91D8-138F7F0847DD}" dt="2023-01-11T20:40:44.346" v="1232" actId="1076"/>
          <ac:picMkLst>
            <pc:docMk/>
            <pc:sldMk cId="3870239080" sldId="630"/>
            <ac:picMk id="3074" creationId="{4E407412-3D28-49A7-B1AB-F42ACF354DB6}"/>
          </ac:picMkLst>
        </pc:picChg>
        <pc:picChg chg="add mod">
          <ac:chgData name="Sours, Patrick J." userId="0a4b97c2-dcaf-4cd1-9387-34b7e31b8847" providerId="ADAL" clId="{870B694E-C1DC-4F00-91D8-138F7F0847DD}" dt="2023-01-12T01:05:26.096" v="2112" actId="1076"/>
          <ac:picMkLst>
            <pc:docMk/>
            <pc:sldMk cId="3870239080" sldId="630"/>
            <ac:picMk id="3076" creationId="{A9AF8D72-30F5-4EF0-AF3C-06AB6E29C78E}"/>
          </ac:picMkLst>
        </pc:picChg>
      </pc:sldChg>
      <pc:sldChg chg="modSp add del mod">
        <pc:chgData name="Sours, Patrick J." userId="0a4b97c2-dcaf-4cd1-9387-34b7e31b8847" providerId="ADAL" clId="{870B694E-C1DC-4F00-91D8-138F7F0847DD}" dt="2023-01-12T18:41:51.941" v="2747" actId="47"/>
        <pc:sldMkLst>
          <pc:docMk/>
          <pc:sldMk cId="2191698840" sldId="631"/>
        </pc:sldMkLst>
        <pc:spChg chg="mod">
          <ac:chgData name="Sours, Patrick J." userId="0a4b97c2-dcaf-4cd1-9387-34b7e31b8847" providerId="ADAL" clId="{870B694E-C1DC-4F00-91D8-138F7F0847DD}" dt="2023-01-12T16:24:03.272" v="2709" actId="20577"/>
          <ac:spMkLst>
            <pc:docMk/>
            <pc:sldMk cId="2191698840" sldId="631"/>
            <ac:spMk id="12" creationId="{D5888632-7864-4299-ADB3-2750A6B3E48D}"/>
          </ac:spMkLst>
        </pc:spChg>
        <pc:spChg chg="mod">
          <ac:chgData name="Sours, Patrick J." userId="0a4b97c2-dcaf-4cd1-9387-34b7e31b8847" providerId="ADAL" clId="{870B694E-C1DC-4F00-91D8-138F7F0847DD}" dt="2023-01-11T19:48:48.393" v="579" actId="20577"/>
          <ac:spMkLst>
            <pc:docMk/>
            <pc:sldMk cId="2191698840" sldId="631"/>
            <ac:spMk id="15" creationId="{BF1606F8-0FE4-4C32-BD28-624C1314D740}"/>
          </ac:spMkLst>
        </pc:spChg>
        <pc:picChg chg="mod">
          <ac:chgData name="Sours, Patrick J." userId="0a4b97c2-dcaf-4cd1-9387-34b7e31b8847" providerId="ADAL" clId="{870B694E-C1DC-4F00-91D8-138F7F0847DD}" dt="2023-01-12T01:56:19.907" v="2382" actId="1076"/>
          <ac:picMkLst>
            <pc:docMk/>
            <pc:sldMk cId="2191698840" sldId="631"/>
            <ac:picMk id="6" creationId="{3DCB9485-E652-4DFE-AF2E-C659E37479B8}"/>
          </ac:picMkLst>
        </pc:picChg>
        <pc:picChg chg="mod">
          <ac:chgData name="Sours, Patrick J." userId="0a4b97c2-dcaf-4cd1-9387-34b7e31b8847" providerId="ADAL" clId="{870B694E-C1DC-4F00-91D8-138F7F0847DD}" dt="2023-01-12T01:56:21.041" v="2383" actId="1076"/>
          <ac:picMkLst>
            <pc:docMk/>
            <pc:sldMk cId="2191698840" sldId="631"/>
            <ac:picMk id="7" creationId="{5E09D9DD-B4AC-4D9C-AF95-5E2963E2859E}"/>
          </ac:picMkLst>
        </pc:picChg>
        <pc:picChg chg="mod">
          <ac:chgData name="Sours, Patrick J." userId="0a4b97c2-dcaf-4cd1-9387-34b7e31b8847" providerId="ADAL" clId="{870B694E-C1DC-4F00-91D8-138F7F0847DD}" dt="2023-01-12T01:56:17.839" v="2381" actId="1076"/>
          <ac:picMkLst>
            <pc:docMk/>
            <pc:sldMk cId="2191698840" sldId="631"/>
            <ac:picMk id="23" creationId="{BF5FA308-7E25-4627-990C-684269ED51C7}"/>
          </ac:picMkLst>
        </pc:picChg>
        <pc:picChg chg="mod">
          <ac:chgData name="Sours, Patrick J." userId="0a4b97c2-dcaf-4cd1-9387-34b7e31b8847" providerId="ADAL" clId="{870B694E-C1DC-4F00-91D8-138F7F0847DD}" dt="2023-01-12T01:56:21.812" v="2384" actId="1076"/>
          <ac:picMkLst>
            <pc:docMk/>
            <pc:sldMk cId="2191698840" sldId="631"/>
            <ac:picMk id="24" creationId="{0DA2E4E7-1453-4225-A3AC-38E26AC2B372}"/>
          </ac:picMkLst>
        </pc:picChg>
      </pc:sldChg>
      <pc:sldChg chg="addSp modSp add del mod ord">
        <pc:chgData name="Sours, Patrick J." userId="0a4b97c2-dcaf-4cd1-9387-34b7e31b8847" providerId="ADAL" clId="{870B694E-C1DC-4F00-91D8-138F7F0847DD}" dt="2023-01-12T18:27:19.281" v="2745" actId="20577"/>
        <pc:sldMkLst>
          <pc:docMk/>
          <pc:sldMk cId="203095822" sldId="692"/>
        </pc:sldMkLst>
        <pc:spChg chg="mod">
          <ac:chgData name="Sours, Patrick J." userId="0a4b97c2-dcaf-4cd1-9387-34b7e31b8847" providerId="ADAL" clId="{870B694E-C1DC-4F00-91D8-138F7F0847DD}" dt="2023-01-12T18:27:19.281" v="2745" actId="20577"/>
          <ac:spMkLst>
            <pc:docMk/>
            <pc:sldMk cId="203095822" sldId="692"/>
            <ac:spMk id="3" creationId="{2F4F6202-D178-4516-BD97-FC4D3E43F332}"/>
          </ac:spMkLst>
        </pc:spChg>
        <pc:picChg chg="add mod">
          <ac:chgData name="Sours, Patrick J." userId="0a4b97c2-dcaf-4cd1-9387-34b7e31b8847" providerId="ADAL" clId="{870B694E-C1DC-4F00-91D8-138F7F0847DD}" dt="2023-01-11T20:42:50.017" v="1255" actId="1076"/>
          <ac:picMkLst>
            <pc:docMk/>
            <pc:sldMk cId="203095822" sldId="692"/>
            <ac:picMk id="4" creationId="{9A3961E0-F55D-4717-A2C6-79C2040C0AC2}"/>
          </ac:picMkLst>
        </pc:picChg>
      </pc:sldChg>
      <pc:sldChg chg="del">
        <pc:chgData name="Sours, Patrick J." userId="0a4b97c2-dcaf-4cd1-9387-34b7e31b8847" providerId="ADAL" clId="{870B694E-C1DC-4F00-91D8-138F7F0847DD}" dt="2023-01-11T19:26:23.463" v="280" actId="47"/>
        <pc:sldMkLst>
          <pc:docMk/>
          <pc:sldMk cId="2616882104" sldId="693"/>
        </pc:sldMkLst>
      </pc:sldChg>
      <pc:sldChg chg="del">
        <pc:chgData name="Sours, Patrick J." userId="0a4b97c2-dcaf-4cd1-9387-34b7e31b8847" providerId="ADAL" clId="{870B694E-C1DC-4F00-91D8-138F7F0847DD}" dt="2023-01-11T19:26:51.505" v="293" actId="47"/>
        <pc:sldMkLst>
          <pc:docMk/>
          <pc:sldMk cId="144423564" sldId="695"/>
        </pc:sldMkLst>
      </pc:sldChg>
      <pc:sldChg chg="del">
        <pc:chgData name="Sours, Patrick J." userId="0a4b97c2-dcaf-4cd1-9387-34b7e31b8847" providerId="ADAL" clId="{870B694E-C1DC-4F00-91D8-138F7F0847DD}" dt="2023-01-11T19:26:59.280" v="296" actId="47"/>
        <pc:sldMkLst>
          <pc:docMk/>
          <pc:sldMk cId="1912918595" sldId="696"/>
        </pc:sldMkLst>
      </pc:sldChg>
      <pc:sldChg chg="del">
        <pc:chgData name="Sours, Patrick J." userId="0a4b97c2-dcaf-4cd1-9387-34b7e31b8847" providerId="ADAL" clId="{870B694E-C1DC-4F00-91D8-138F7F0847DD}" dt="2023-01-11T19:26:34.544" v="288" actId="47"/>
        <pc:sldMkLst>
          <pc:docMk/>
          <pc:sldMk cId="127352528" sldId="697"/>
        </pc:sldMkLst>
      </pc:sldChg>
      <pc:sldChg chg="del">
        <pc:chgData name="Sours, Patrick J." userId="0a4b97c2-dcaf-4cd1-9387-34b7e31b8847" providerId="ADAL" clId="{870B694E-C1DC-4F00-91D8-138F7F0847DD}" dt="2023-01-11T19:26:23.015" v="279" actId="47"/>
        <pc:sldMkLst>
          <pc:docMk/>
          <pc:sldMk cId="4137004597" sldId="717"/>
        </pc:sldMkLst>
      </pc:sldChg>
      <pc:sldChg chg="del">
        <pc:chgData name="Sours, Patrick J." userId="0a4b97c2-dcaf-4cd1-9387-34b7e31b8847" providerId="ADAL" clId="{870B694E-C1DC-4F00-91D8-138F7F0847DD}" dt="2023-01-11T19:26:09.084" v="262" actId="47"/>
        <pc:sldMkLst>
          <pc:docMk/>
          <pc:sldMk cId="1487021942" sldId="722"/>
        </pc:sldMkLst>
      </pc:sldChg>
      <pc:sldChg chg="add del ord">
        <pc:chgData name="Sours, Patrick J." userId="0a4b97c2-dcaf-4cd1-9387-34b7e31b8847" providerId="ADAL" clId="{870B694E-C1DC-4F00-91D8-138F7F0847DD}" dt="2023-01-11T22:18:19.382" v="1832"/>
        <pc:sldMkLst>
          <pc:docMk/>
          <pc:sldMk cId="1186839662" sldId="737"/>
        </pc:sldMkLst>
      </pc:sldChg>
      <pc:sldChg chg="modSp mod">
        <pc:chgData name="Sours, Patrick J." userId="0a4b97c2-dcaf-4cd1-9387-34b7e31b8847" providerId="ADAL" clId="{870B694E-C1DC-4F00-91D8-138F7F0847DD}" dt="2023-01-12T16:17:21.846" v="2616" actId="20577"/>
        <pc:sldMkLst>
          <pc:docMk/>
          <pc:sldMk cId="3780392885" sldId="738"/>
        </pc:sldMkLst>
        <pc:spChg chg="mod">
          <ac:chgData name="Sours, Patrick J." userId="0a4b97c2-dcaf-4cd1-9387-34b7e31b8847" providerId="ADAL" clId="{870B694E-C1DC-4F00-91D8-138F7F0847DD}" dt="2023-01-12T16:17:21.846" v="2616" actId="20577"/>
          <ac:spMkLst>
            <pc:docMk/>
            <pc:sldMk cId="3780392885" sldId="738"/>
            <ac:spMk id="3" creationId="{1B3B3D9C-2C46-414D-BE78-B05E6617BA69}"/>
          </ac:spMkLst>
        </pc:spChg>
      </pc:sldChg>
      <pc:sldChg chg="del">
        <pc:chgData name="Sours, Patrick J." userId="0a4b97c2-dcaf-4cd1-9387-34b7e31b8847" providerId="ADAL" clId="{870B694E-C1DC-4F00-91D8-138F7F0847DD}" dt="2023-01-11T19:26:21.279" v="277" actId="47"/>
        <pc:sldMkLst>
          <pc:docMk/>
          <pc:sldMk cId="3361971239" sldId="740"/>
        </pc:sldMkLst>
      </pc:sldChg>
      <pc:sldChg chg="del">
        <pc:chgData name="Sours, Patrick J." userId="0a4b97c2-dcaf-4cd1-9387-34b7e31b8847" providerId="ADAL" clId="{870B694E-C1DC-4F00-91D8-138F7F0847DD}" dt="2023-01-11T19:26:22.515" v="278" actId="47"/>
        <pc:sldMkLst>
          <pc:docMk/>
          <pc:sldMk cId="2406262334" sldId="741"/>
        </pc:sldMkLst>
      </pc:sldChg>
      <pc:sldChg chg="del">
        <pc:chgData name="Sours, Patrick J." userId="0a4b97c2-dcaf-4cd1-9387-34b7e31b8847" providerId="ADAL" clId="{870B694E-C1DC-4F00-91D8-138F7F0847DD}" dt="2023-01-11T19:26:19.457" v="274" actId="47"/>
        <pc:sldMkLst>
          <pc:docMk/>
          <pc:sldMk cId="1067207913" sldId="742"/>
        </pc:sldMkLst>
      </pc:sldChg>
      <pc:sldChg chg="del">
        <pc:chgData name="Sours, Patrick J." userId="0a4b97c2-dcaf-4cd1-9387-34b7e31b8847" providerId="ADAL" clId="{870B694E-C1DC-4F00-91D8-138F7F0847DD}" dt="2023-01-11T19:26:28.328" v="284" actId="47"/>
        <pc:sldMkLst>
          <pc:docMk/>
          <pc:sldMk cId="539443501" sldId="743"/>
        </pc:sldMkLst>
      </pc:sldChg>
      <pc:sldChg chg="del">
        <pc:chgData name="Sours, Patrick J." userId="0a4b97c2-dcaf-4cd1-9387-34b7e31b8847" providerId="ADAL" clId="{870B694E-C1DC-4F00-91D8-138F7F0847DD}" dt="2023-01-11T19:26:23.932" v="281" actId="47"/>
        <pc:sldMkLst>
          <pc:docMk/>
          <pc:sldMk cId="4152203220" sldId="744"/>
        </pc:sldMkLst>
      </pc:sldChg>
      <pc:sldChg chg="addSp delSp modSp del mod">
        <pc:chgData name="Sours, Patrick J." userId="0a4b97c2-dcaf-4cd1-9387-34b7e31b8847" providerId="ADAL" clId="{870B694E-C1DC-4F00-91D8-138F7F0847DD}" dt="2023-01-12T16:16:13.473" v="2593" actId="47"/>
        <pc:sldMkLst>
          <pc:docMk/>
          <pc:sldMk cId="594433259" sldId="771"/>
        </pc:sldMkLst>
        <pc:spChg chg="mod">
          <ac:chgData name="Sours, Patrick J." userId="0a4b97c2-dcaf-4cd1-9387-34b7e31b8847" providerId="ADAL" clId="{870B694E-C1DC-4F00-91D8-138F7F0847DD}" dt="2023-01-12T01:17:19.981" v="2255" actId="20577"/>
          <ac:spMkLst>
            <pc:docMk/>
            <pc:sldMk cId="594433259" sldId="771"/>
            <ac:spMk id="2" creationId="{67A364AE-3B4C-4B96-A180-15EE4405CA92}"/>
          </ac:spMkLst>
        </pc:spChg>
        <pc:spChg chg="add mod">
          <ac:chgData name="Sours, Patrick J." userId="0a4b97c2-dcaf-4cd1-9387-34b7e31b8847" providerId="ADAL" clId="{870B694E-C1DC-4F00-91D8-138F7F0847DD}" dt="2023-01-12T02:08:30.473" v="2535" actId="478"/>
          <ac:spMkLst>
            <pc:docMk/>
            <pc:sldMk cId="594433259" sldId="771"/>
            <ac:spMk id="5" creationId="{55CAFE97-4DF2-47D1-9CCB-AE740DA51710}"/>
          </ac:spMkLst>
        </pc:spChg>
        <pc:picChg chg="del">
          <ac:chgData name="Sours, Patrick J." userId="0a4b97c2-dcaf-4cd1-9387-34b7e31b8847" providerId="ADAL" clId="{870B694E-C1DC-4F00-91D8-138F7F0847DD}" dt="2023-01-12T02:08:30.473" v="2535" actId="478"/>
          <ac:picMkLst>
            <pc:docMk/>
            <pc:sldMk cId="594433259" sldId="771"/>
            <ac:picMk id="4" creationId="{5D9DD57A-D716-4F8C-8B90-10F91788510A}"/>
          </ac:picMkLst>
        </pc:picChg>
      </pc:sldChg>
      <pc:sldChg chg="addSp delSp modSp add del mod ord">
        <pc:chgData name="Sours, Patrick J." userId="0a4b97c2-dcaf-4cd1-9387-34b7e31b8847" providerId="ADAL" clId="{870B694E-C1DC-4F00-91D8-138F7F0847DD}" dt="2023-01-12T18:41:51.863" v="2746" actId="47"/>
        <pc:sldMkLst>
          <pc:docMk/>
          <pc:sldMk cId="4093337979" sldId="777"/>
        </pc:sldMkLst>
        <pc:spChg chg="mod">
          <ac:chgData name="Sours, Patrick J." userId="0a4b97c2-dcaf-4cd1-9387-34b7e31b8847" providerId="ADAL" clId="{870B694E-C1DC-4F00-91D8-138F7F0847DD}" dt="2023-01-11T19:49:24.037" v="619" actId="20577"/>
          <ac:spMkLst>
            <pc:docMk/>
            <pc:sldMk cId="4093337979" sldId="777"/>
            <ac:spMk id="2" creationId="{16B73C80-E6DB-4899-B6AF-2A6195A25D7D}"/>
          </ac:spMkLst>
        </pc:spChg>
        <pc:spChg chg="mod">
          <ac:chgData name="Sours, Patrick J." userId="0a4b97c2-dcaf-4cd1-9387-34b7e31b8847" providerId="ADAL" clId="{870B694E-C1DC-4F00-91D8-138F7F0847DD}" dt="2023-01-12T16:20:21.495" v="2630" actId="1076"/>
          <ac:spMkLst>
            <pc:docMk/>
            <pc:sldMk cId="4093337979" sldId="777"/>
            <ac:spMk id="7" creationId="{E001C0AC-81B3-43C6-BA1E-FF0E3FE163FD}"/>
          </ac:spMkLst>
        </pc:spChg>
        <pc:picChg chg="add mod">
          <ac:chgData name="Sours, Patrick J." userId="0a4b97c2-dcaf-4cd1-9387-34b7e31b8847" providerId="ADAL" clId="{870B694E-C1DC-4F00-91D8-138F7F0847DD}" dt="2023-01-11T19:51:13.040" v="667" actId="1076"/>
          <ac:picMkLst>
            <pc:docMk/>
            <pc:sldMk cId="4093337979" sldId="777"/>
            <ac:picMk id="8" creationId="{C5BE0056-11EB-4DDF-8CD0-51D4AAC760D2}"/>
          </ac:picMkLst>
        </pc:picChg>
        <pc:picChg chg="mod">
          <ac:chgData name="Sours, Patrick J." userId="0a4b97c2-dcaf-4cd1-9387-34b7e31b8847" providerId="ADAL" clId="{870B694E-C1DC-4F00-91D8-138F7F0847DD}" dt="2023-01-11T22:18:40.487" v="1835" actId="1076"/>
          <ac:picMkLst>
            <pc:docMk/>
            <pc:sldMk cId="4093337979" sldId="777"/>
            <ac:picMk id="13" creationId="{0A06F609-4B15-456F-9D96-6B0BA83C3667}"/>
          </ac:picMkLst>
        </pc:picChg>
        <pc:picChg chg="mod">
          <ac:chgData name="Sours, Patrick J." userId="0a4b97c2-dcaf-4cd1-9387-34b7e31b8847" providerId="ADAL" clId="{870B694E-C1DC-4F00-91D8-138F7F0847DD}" dt="2023-01-12T16:13:34.432" v="2539" actId="1076"/>
          <ac:picMkLst>
            <pc:docMk/>
            <pc:sldMk cId="4093337979" sldId="777"/>
            <ac:picMk id="14" creationId="{532DED9A-6134-4D92-A7AF-0D394AF8A21E}"/>
          </ac:picMkLst>
        </pc:picChg>
        <pc:picChg chg="del">
          <ac:chgData name="Sours, Patrick J." userId="0a4b97c2-dcaf-4cd1-9387-34b7e31b8847" providerId="ADAL" clId="{870B694E-C1DC-4F00-91D8-138F7F0847DD}" dt="2023-01-11T19:46:42.334" v="483" actId="478"/>
          <ac:picMkLst>
            <pc:docMk/>
            <pc:sldMk cId="4093337979" sldId="777"/>
            <ac:picMk id="1028" creationId="{EA7C8E0E-DE93-48DB-9CBA-F8BA31BECA75}"/>
          </ac:picMkLst>
        </pc:picChg>
      </pc:sldChg>
      <pc:sldChg chg="modSp add del mod">
        <pc:chgData name="Sours, Patrick J." userId="0a4b97c2-dcaf-4cd1-9387-34b7e31b8847" providerId="ADAL" clId="{870B694E-C1DC-4F00-91D8-138F7F0847DD}" dt="2023-01-11T19:48:29.775" v="574" actId="47"/>
        <pc:sldMkLst>
          <pc:docMk/>
          <pc:sldMk cId="381199002" sldId="803"/>
        </pc:sldMkLst>
        <pc:spChg chg="mod">
          <ac:chgData name="Sours, Patrick J." userId="0a4b97c2-dcaf-4cd1-9387-34b7e31b8847" providerId="ADAL" clId="{870B694E-C1DC-4F00-91D8-138F7F0847DD}" dt="2023-01-11T19:47:45.396" v="510" actId="1076"/>
          <ac:spMkLst>
            <pc:docMk/>
            <pc:sldMk cId="381199002" sldId="803"/>
            <ac:spMk id="55" creationId="{2055D147-9B0F-8149-9478-B98DDA9B053C}"/>
          </ac:spMkLst>
        </pc:spChg>
        <pc:spChg chg="mod">
          <ac:chgData name="Sours, Patrick J." userId="0a4b97c2-dcaf-4cd1-9387-34b7e31b8847" providerId="ADAL" clId="{870B694E-C1DC-4F00-91D8-138F7F0847DD}" dt="2023-01-11T19:47:26.266" v="490" actId="20577"/>
          <ac:spMkLst>
            <pc:docMk/>
            <pc:sldMk cId="381199002" sldId="803"/>
            <ac:spMk id="56" creationId="{4214922C-661E-9540-8AF6-1891995CC082}"/>
          </ac:spMkLst>
        </pc:spChg>
        <pc:spChg chg="mod">
          <ac:chgData name="Sours, Patrick J." userId="0a4b97c2-dcaf-4cd1-9387-34b7e31b8847" providerId="ADAL" clId="{870B694E-C1DC-4F00-91D8-138F7F0847DD}" dt="2023-01-11T19:47:38.877" v="509" actId="20577"/>
          <ac:spMkLst>
            <pc:docMk/>
            <pc:sldMk cId="381199002" sldId="803"/>
            <ac:spMk id="57" creationId="{CF013493-D8D9-FF4D-9A11-EC4FC50031B0}"/>
          </ac:spMkLst>
        </pc:spChg>
      </pc:sldChg>
      <pc:sldChg chg="modSp add mod ord">
        <pc:chgData name="Sours, Patrick J." userId="0a4b97c2-dcaf-4cd1-9387-34b7e31b8847" providerId="ADAL" clId="{870B694E-C1DC-4F00-91D8-138F7F0847DD}" dt="2023-01-11T22:19:25.718" v="1849" actId="14100"/>
        <pc:sldMkLst>
          <pc:docMk/>
          <pc:sldMk cId="2807420496" sldId="816"/>
        </pc:sldMkLst>
        <pc:spChg chg="mod">
          <ac:chgData name="Sours, Patrick J." userId="0a4b97c2-dcaf-4cd1-9387-34b7e31b8847" providerId="ADAL" clId="{870B694E-C1DC-4F00-91D8-138F7F0847DD}" dt="2023-01-11T19:56:51.878" v="839" actId="1076"/>
          <ac:spMkLst>
            <pc:docMk/>
            <pc:sldMk cId="2807420496" sldId="816"/>
            <ac:spMk id="9" creationId="{266853D7-3140-4B52-8396-8ED286618C48}"/>
          </ac:spMkLst>
        </pc:spChg>
        <pc:spChg chg="mod">
          <ac:chgData name="Sours, Patrick J." userId="0a4b97c2-dcaf-4cd1-9387-34b7e31b8847" providerId="ADAL" clId="{870B694E-C1DC-4F00-91D8-138F7F0847DD}" dt="2023-01-11T19:56:49.125" v="838" actId="1076"/>
          <ac:spMkLst>
            <pc:docMk/>
            <pc:sldMk cId="2807420496" sldId="816"/>
            <ac:spMk id="10" creationId="{F49F57AD-7988-476A-8251-B0D07EEF65DD}"/>
          </ac:spMkLst>
        </pc:spChg>
        <pc:picChg chg="mod">
          <ac:chgData name="Sours, Patrick J." userId="0a4b97c2-dcaf-4cd1-9387-34b7e31b8847" providerId="ADAL" clId="{870B694E-C1DC-4F00-91D8-138F7F0847DD}" dt="2023-01-11T22:19:25.718" v="1849" actId="14100"/>
          <ac:picMkLst>
            <pc:docMk/>
            <pc:sldMk cId="2807420496" sldId="816"/>
            <ac:picMk id="7" creationId="{FBD81805-B082-42CD-9DBD-0D505EF6C209}"/>
          </ac:picMkLst>
        </pc:picChg>
        <pc:picChg chg="mod">
          <ac:chgData name="Sours, Patrick J." userId="0a4b97c2-dcaf-4cd1-9387-34b7e31b8847" providerId="ADAL" clId="{870B694E-C1DC-4F00-91D8-138F7F0847DD}" dt="2023-01-11T19:56:44.021" v="835" actId="1076"/>
          <ac:picMkLst>
            <pc:docMk/>
            <pc:sldMk cId="2807420496" sldId="816"/>
            <ac:picMk id="12" creationId="{371A2C01-5A9B-4845-88EA-4FCD71103F73}"/>
          </ac:picMkLst>
        </pc:picChg>
        <pc:picChg chg="mod">
          <ac:chgData name="Sours, Patrick J." userId="0a4b97c2-dcaf-4cd1-9387-34b7e31b8847" providerId="ADAL" clId="{870B694E-C1DC-4F00-91D8-138F7F0847DD}" dt="2023-01-11T19:56:44.789" v="836" actId="1076"/>
          <ac:picMkLst>
            <pc:docMk/>
            <pc:sldMk cId="2807420496" sldId="816"/>
            <ac:picMk id="14" creationId="{82FA35FA-C61C-4105-A2FA-4F03EAAC8C78}"/>
          </ac:picMkLst>
        </pc:picChg>
      </pc:sldChg>
      <pc:sldChg chg="del">
        <pc:chgData name="Sours, Patrick J." userId="0a4b97c2-dcaf-4cd1-9387-34b7e31b8847" providerId="ADAL" clId="{870B694E-C1DC-4F00-91D8-138F7F0847DD}" dt="2023-01-11T19:26:29.678" v="286" actId="47"/>
        <pc:sldMkLst>
          <pc:docMk/>
          <pc:sldMk cId="3251502859" sldId="2294"/>
        </pc:sldMkLst>
      </pc:sldChg>
      <pc:sldChg chg="del">
        <pc:chgData name="Sours, Patrick J." userId="0a4b97c2-dcaf-4cd1-9387-34b7e31b8847" providerId="ADAL" clId="{870B694E-C1DC-4F00-91D8-138F7F0847DD}" dt="2023-01-11T19:26:30.048" v="287" actId="47"/>
        <pc:sldMkLst>
          <pc:docMk/>
          <pc:sldMk cId="3981186030" sldId="2295"/>
        </pc:sldMkLst>
      </pc:sldChg>
      <pc:sldChg chg="modSp del mod ord">
        <pc:chgData name="Sours, Patrick J." userId="0a4b97c2-dcaf-4cd1-9387-34b7e31b8847" providerId="ADAL" clId="{870B694E-C1DC-4F00-91D8-138F7F0847DD}" dt="2023-01-12T16:18:03.116" v="2629" actId="47"/>
        <pc:sldMkLst>
          <pc:docMk/>
          <pc:sldMk cId="2664324583" sldId="2296"/>
        </pc:sldMkLst>
        <pc:spChg chg="mod">
          <ac:chgData name="Sours, Patrick J." userId="0a4b97c2-dcaf-4cd1-9387-34b7e31b8847" providerId="ADAL" clId="{870B694E-C1DC-4F00-91D8-138F7F0847DD}" dt="2023-01-11T22:26:07.335" v="2022" actId="5793"/>
          <ac:spMkLst>
            <pc:docMk/>
            <pc:sldMk cId="2664324583" sldId="2296"/>
            <ac:spMk id="3" creationId="{CB30ACE1-D4BC-480B-ACD6-C1282905DE52}"/>
          </ac:spMkLst>
        </pc:spChg>
      </pc:sldChg>
      <pc:sldChg chg="del">
        <pc:chgData name="Sours, Patrick J." userId="0a4b97c2-dcaf-4cd1-9387-34b7e31b8847" providerId="ADAL" clId="{870B694E-C1DC-4F00-91D8-138F7F0847DD}" dt="2023-01-11T19:26:18.384" v="272" actId="47"/>
        <pc:sldMkLst>
          <pc:docMk/>
          <pc:sldMk cId="2632169376" sldId="2297"/>
        </pc:sldMkLst>
      </pc:sldChg>
      <pc:sldChg chg="addSp delSp modSp new mod">
        <pc:chgData name="Sours, Patrick J." userId="0a4b97c2-dcaf-4cd1-9387-34b7e31b8847" providerId="ADAL" clId="{870B694E-C1DC-4F00-91D8-138F7F0847DD}" dt="2023-01-12T01:03:43.848" v="2110" actId="255"/>
        <pc:sldMkLst>
          <pc:docMk/>
          <pc:sldMk cId="3306480343" sldId="2297"/>
        </pc:sldMkLst>
        <pc:spChg chg="mod">
          <ac:chgData name="Sours, Patrick J." userId="0a4b97c2-dcaf-4cd1-9387-34b7e31b8847" providerId="ADAL" clId="{870B694E-C1DC-4F00-91D8-138F7F0847DD}" dt="2023-01-12T01:03:43.848" v="2110" actId="255"/>
          <ac:spMkLst>
            <pc:docMk/>
            <pc:sldMk cId="3306480343" sldId="2297"/>
            <ac:spMk id="3" creationId="{C739C3FA-185A-436E-93CD-212C7993EBBE}"/>
          </ac:spMkLst>
        </pc:spChg>
        <pc:spChg chg="del">
          <ac:chgData name="Sours, Patrick J." userId="0a4b97c2-dcaf-4cd1-9387-34b7e31b8847" providerId="ADAL" clId="{870B694E-C1DC-4F00-91D8-138F7F0847DD}" dt="2023-01-11T20:01:38.302" v="848" actId="478"/>
          <ac:spMkLst>
            <pc:docMk/>
            <pc:sldMk cId="3306480343" sldId="2297"/>
            <ac:spMk id="4" creationId="{3143B79E-34AD-4D9D-A6A8-D953F275BE12}"/>
          </ac:spMkLst>
        </pc:spChg>
        <pc:spChg chg="mod">
          <ac:chgData name="Sours, Patrick J." userId="0a4b97c2-dcaf-4cd1-9387-34b7e31b8847" providerId="ADAL" clId="{870B694E-C1DC-4F00-91D8-138F7F0847DD}" dt="2023-01-11T20:01:59.977" v="852" actId="1076"/>
          <ac:spMkLst>
            <pc:docMk/>
            <pc:sldMk cId="3306480343" sldId="2297"/>
            <ac:spMk id="5" creationId="{5EDFE444-3C4C-4445-8246-43A953DA489C}"/>
          </ac:spMkLst>
        </pc:spChg>
        <pc:spChg chg="add del">
          <ac:chgData name="Sours, Patrick J." userId="0a4b97c2-dcaf-4cd1-9387-34b7e31b8847" providerId="ADAL" clId="{870B694E-C1DC-4F00-91D8-138F7F0847DD}" dt="2023-01-11T20:01:19.491" v="844" actId="478"/>
          <ac:spMkLst>
            <pc:docMk/>
            <pc:sldMk cId="3306480343" sldId="2297"/>
            <ac:spMk id="7" creationId="{961627AA-C68F-4386-8152-674A2521E571}"/>
          </ac:spMkLst>
        </pc:spChg>
        <pc:grpChg chg="add mod">
          <ac:chgData name="Sours, Patrick J." userId="0a4b97c2-dcaf-4cd1-9387-34b7e31b8847" providerId="ADAL" clId="{870B694E-C1DC-4F00-91D8-138F7F0847DD}" dt="2023-01-11T20:03:48.045" v="867" actId="1076"/>
          <ac:grpSpMkLst>
            <pc:docMk/>
            <pc:sldMk cId="3306480343" sldId="2297"/>
            <ac:grpSpMk id="8" creationId="{E6DD9B6D-F461-4BC0-9024-4231E3E06351}"/>
          </ac:grpSpMkLst>
        </pc:grpChg>
        <pc:picChg chg="mod">
          <ac:chgData name="Sours, Patrick J." userId="0a4b97c2-dcaf-4cd1-9387-34b7e31b8847" providerId="ADAL" clId="{870B694E-C1DC-4F00-91D8-138F7F0847DD}" dt="2023-01-11T20:01:35.276" v="846"/>
          <ac:picMkLst>
            <pc:docMk/>
            <pc:sldMk cId="3306480343" sldId="2297"/>
            <ac:picMk id="9" creationId="{9CD098AC-6CCF-4BE5-B448-5C2736BA8B1F}"/>
          </ac:picMkLst>
        </pc:picChg>
        <pc:picChg chg="mod">
          <ac:chgData name="Sours, Patrick J." userId="0a4b97c2-dcaf-4cd1-9387-34b7e31b8847" providerId="ADAL" clId="{870B694E-C1DC-4F00-91D8-138F7F0847DD}" dt="2023-01-11T20:01:35.276" v="846"/>
          <ac:picMkLst>
            <pc:docMk/>
            <pc:sldMk cId="3306480343" sldId="2297"/>
            <ac:picMk id="10" creationId="{122A95F7-2F4B-486F-BE8C-970FA2C952BA}"/>
          </ac:picMkLst>
        </pc:picChg>
        <pc:picChg chg="mod">
          <ac:chgData name="Sours, Patrick J." userId="0a4b97c2-dcaf-4cd1-9387-34b7e31b8847" providerId="ADAL" clId="{870B694E-C1DC-4F00-91D8-138F7F0847DD}" dt="2023-01-11T20:01:35.276" v="846"/>
          <ac:picMkLst>
            <pc:docMk/>
            <pc:sldMk cId="3306480343" sldId="2297"/>
            <ac:picMk id="11" creationId="{D9380DF3-9909-41AF-9D1C-4259FCF0CE71}"/>
          </ac:picMkLst>
        </pc:picChg>
        <pc:picChg chg="add mod ord">
          <ac:chgData name="Sours, Patrick J." userId="0a4b97c2-dcaf-4cd1-9387-34b7e31b8847" providerId="ADAL" clId="{870B694E-C1DC-4F00-91D8-138F7F0847DD}" dt="2023-01-11T20:03:49.422" v="868" actId="1076"/>
          <ac:picMkLst>
            <pc:docMk/>
            <pc:sldMk cId="3306480343" sldId="2297"/>
            <ac:picMk id="12" creationId="{F92A173F-CAC8-42C2-AA88-73068CB532CA}"/>
          </ac:picMkLst>
        </pc:picChg>
      </pc:sldChg>
      <pc:sldChg chg="addSp delSp modSp new del mod ord">
        <pc:chgData name="Sours, Patrick J." userId="0a4b97c2-dcaf-4cd1-9387-34b7e31b8847" providerId="ADAL" clId="{870B694E-C1DC-4F00-91D8-138F7F0847DD}" dt="2023-01-12T01:02:44.915" v="2070" actId="47"/>
        <pc:sldMkLst>
          <pc:docMk/>
          <pc:sldMk cId="25908247" sldId="2298"/>
        </pc:sldMkLst>
        <pc:spChg chg="mod">
          <ac:chgData name="Sours, Patrick J." userId="0a4b97c2-dcaf-4cd1-9387-34b7e31b8847" providerId="ADAL" clId="{870B694E-C1DC-4F00-91D8-138F7F0847DD}" dt="2023-01-11T19:49:35.174" v="647" actId="5793"/>
          <ac:spMkLst>
            <pc:docMk/>
            <pc:sldMk cId="25908247" sldId="2298"/>
            <ac:spMk id="2" creationId="{D7D8A508-1ABA-4D4F-AA50-F014C1EB41E8}"/>
          </ac:spMkLst>
        </pc:spChg>
        <pc:spChg chg="add del mod">
          <ac:chgData name="Sours, Patrick J." userId="0a4b97c2-dcaf-4cd1-9387-34b7e31b8847" providerId="ADAL" clId="{870B694E-C1DC-4F00-91D8-138F7F0847DD}" dt="2023-01-11T19:50:26.697" v="660" actId="478"/>
          <ac:spMkLst>
            <pc:docMk/>
            <pc:sldMk cId="25908247" sldId="2298"/>
            <ac:spMk id="3" creationId="{ED791DD7-A1A9-4EB2-BC90-6A2ADBC54F07}"/>
          </ac:spMkLst>
        </pc:spChg>
        <pc:picChg chg="add mod modCrop">
          <ac:chgData name="Sours, Patrick J." userId="0a4b97c2-dcaf-4cd1-9387-34b7e31b8847" providerId="ADAL" clId="{870B694E-C1DC-4F00-91D8-138F7F0847DD}" dt="2023-01-11T19:57:01.438" v="841" actId="1076"/>
          <ac:picMkLst>
            <pc:docMk/>
            <pc:sldMk cId="25908247" sldId="2298"/>
            <ac:picMk id="6" creationId="{CA183C24-3039-4519-8073-096D2E355B27}"/>
          </ac:picMkLst>
        </pc:picChg>
        <pc:picChg chg="add mod">
          <ac:chgData name="Sours, Patrick J." userId="0a4b97c2-dcaf-4cd1-9387-34b7e31b8847" providerId="ADAL" clId="{870B694E-C1DC-4F00-91D8-138F7F0847DD}" dt="2023-01-11T19:50:22.388" v="658" actId="1076"/>
          <ac:picMkLst>
            <pc:docMk/>
            <pc:sldMk cId="25908247" sldId="2298"/>
            <ac:picMk id="7" creationId="{C79AF04C-66A7-4BF2-A4FF-775E2A216F2C}"/>
          </ac:picMkLst>
        </pc:picChg>
        <pc:picChg chg="add del mod">
          <ac:chgData name="Sours, Patrick J." userId="0a4b97c2-dcaf-4cd1-9387-34b7e31b8847" providerId="ADAL" clId="{870B694E-C1DC-4F00-91D8-138F7F0847DD}" dt="2023-01-12T01:02:06.382" v="2052" actId="478"/>
          <ac:picMkLst>
            <pc:docMk/>
            <pc:sldMk cId="25908247" sldId="2298"/>
            <ac:picMk id="8" creationId="{E8236F06-E633-4F4A-9820-16E9B29AC894}"/>
          </ac:picMkLst>
        </pc:picChg>
      </pc:sldChg>
      <pc:sldChg chg="del">
        <pc:chgData name="Sours, Patrick J." userId="0a4b97c2-dcaf-4cd1-9387-34b7e31b8847" providerId="ADAL" clId="{870B694E-C1DC-4F00-91D8-138F7F0847DD}" dt="2023-01-11T19:26:17.829" v="271" actId="47"/>
        <pc:sldMkLst>
          <pc:docMk/>
          <pc:sldMk cId="3800220421" sldId="2298"/>
        </pc:sldMkLst>
      </pc:sldChg>
      <pc:sldChg chg="del">
        <pc:chgData name="Sours, Patrick J." userId="0a4b97c2-dcaf-4cd1-9387-34b7e31b8847" providerId="ADAL" clId="{870B694E-C1DC-4F00-91D8-138F7F0847DD}" dt="2023-01-11T19:26:17.397" v="270" actId="47"/>
        <pc:sldMkLst>
          <pc:docMk/>
          <pc:sldMk cId="4072353632" sldId="2299"/>
        </pc:sldMkLst>
      </pc:sldChg>
      <pc:sldChg chg="modSp new del mod">
        <pc:chgData name="Sours, Patrick J." userId="0a4b97c2-dcaf-4cd1-9387-34b7e31b8847" providerId="ADAL" clId="{870B694E-C1DC-4F00-91D8-138F7F0847DD}" dt="2023-01-11T20:45:33.061" v="1297" actId="47"/>
        <pc:sldMkLst>
          <pc:docMk/>
          <pc:sldMk cId="4203017492" sldId="2299"/>
        </pc:sldMkLst>
        <pc:spChg chg="mod">
          <ac:chgData name="Sours, Patrick J." userId="0a4b97c2-dcaf-4cd1-9387-34b7e31b8847" providerId="ADAL" clId="{870B694E-C1DC-4F00-91D8-138F7F0847DD}" dt="2023-01-11T20:04:57.785" v="938" actId="20577"/>
          <ac:spMkLst>
            <pc:docMk/>
            <pc:sldMk cId="4203017492" sldId="2299"/>
            <ac:spMk id="2" creationId="{13A42385-72A1-489A-9D63-60B0BC9520EF}"/>
          </ac:spMkLst>
        </pc:spChg>
        <pc:spChg chg="mod">
          <ac:chgData name="Sours, Patrick J." userId="0a4b97c2-dcaf-4cd1-9387-34b7e31b8847" providerId="ADAL" clId="{870B694E-C1DC-4F00-91D8-138F7F0847DD}" dt="2023-01-11T20:06:04.301" v="1009" actId="20577"/>
          <ac:spMkLst>
            <pc:docMk/>
            <pc:sldMk cId="4203017492" sldId="2299"/>
            <ac:spMk id="3" creationId="{14B882ED-A3FA-4231-8946-D282088CDD86}"/>
          </ac:spMkLst>
        </pc:spChg>
      </pc:sldChg>
      <pc:sldChg chg="addSp delSp modSp new del mod">
        <pc:chgData name="Sours, Patrick J." userId="0a4b97c2-dcaf-4cd1-9387-34b7e31b8847" providerId="ADAL" clId="{870B694E-C1DC-4F00-91D8-138F7F0847DD}" dt="2023-01-11T20:24:25.738" v="1058" actId="47"/>
        <pc:sldMkLst>
          <pc:docMk/>
          <pc:sldMk cId="2827171049" sldId="2300"/>
        </pc:sldMkLst>
        <pc:spChg chg="mod">
          <ac:chgData name="Sours, Patrick J." userId="0a4b97c2-dcaf-4cd1-9387-34b7e31b8847" providerId="ADAL" clId="{870B694E-C1DC-4F00-91D8-138F7F0847DD}" dt="2023-01-11T20:22:34.250" v="1026" actId="20577"/>
          <ac:spMkLst>
            <pc:docMk/>
            <pc:sldMk cId="2827171049" sldId="2300"/>
            <ac:spMk id="2" creationId="{FF04ECEE-C5C5-4486-9631-D97D7AD56731}"/>
          </ac:spMkLst>
        </pc:spChg>
        <pc:spChg chg="del">
          <ac:chgData name="Sours, Patrick J." userId="0a4b97c2-dcaf-4cd1-9387-34b7e31b8847" providerId="ADAL" clId="{870B694E-C1DC-4F00-91D8-138F7F0847DD}" dt="2023-01-11T20:22:44.935" v="1027"/>
          <ac:spMkLst>
            <pc:docMk/>
            <pc:sldMk cId="2827171049" sldId="2300"/>
            <ac:spMk id="3" creationId="{33872A7A-405D-4970-82EE-76FECC0B84DA}"/>
          </ac:spMkLst>
        </pc:spChg>
        <pc:picChg chg="add mod">
          <ac:chgData name="Sours, Patrick J." userId="0a4b97c2-dcaf-4cd1-9387-34b7e31b8847" providerId="ADAL" clId="{870B694E-C1DC-4F00-91D8-138F7F0847DD}" dt="2023-01-11T20:22:47.384" v="1028" actId="1076"/>
          <ac:picMkLst>
            <pc:docMk/>
            <pc:sldMk cId="2827171049" sldId="2300"/>
            <ac:picMk id="2050" creationId="{86ADC3D6-F655-4BE5-8A4C-2B2DE9BA4F44}"/>
          </ac:picMkLst>
        </pc:picChg>
      </pc:sldChg>
      <pc:sldChg chg="addSp modSp new mod modNotesTx">
        <pc:chgData name="Sours, Patrick J." userId="0a4b97c2-dcaf-4cd1-9387-34b7e31b8847" providerId="ADAL" clId="{870B694E-C1DC-4F00-91D8-138F7F0847DD}" dt="2023-01-12T01:06:11.019" v="2174" actId="20577"/>
        <pc:sldMkLst>
          <pc:docMk/>
          <pc:sldMk cId="3900361235" sldId="2300"/>
        </pc:sldMkLst>
        <pc:spChg chg="mod">
          <ac:chgData name="Sours, Patrick J." userId="0a4b97c2-dcaf-4cd1-9387-34b7e31b8847" providerId="ADAL" clId="{870B694E-C1DC-4F00-91D8-138F7F0847DD}" dt="2023-01-12T01:06:11.019" v="2174" actId="20577"/>
          <ac:spMkLst>
            <pc:docMk/>
            <pc:sldMk cId="3900361235" sldId="2300"/>
            <ac:spMk id="2" creationId="{7FED78D2-9E93-4557-A722-44F47DF15C16}"/>
          </ac:spMkLst>
        </pc:spChg>
        <pc:picChg chg="add mod">
          <ac:chgData name="Sours, Patrick J." userId="0a4b97c2-dcaf-4cd1-9387-34b7e31b8847" providerId="ADAL" clId="{870B694E-C1DC-4F00-91D8-138F7F0847DD}" dt="2023-01-11T20:35:35.421" v="1166" actId="1076"/>
          <ac:picMkLst>
            <pc:docMk/>
            <pc:sldMk cId="3900361235" sldId="2300"/>
            <ac:picMk id="7170" creationId="{23AF2015-ED75-4B1B-8658-AF61A9D39F14}"/>
          </ac:picMkLst>
        </pc:picChg>
        <pc:picChg chg="add mod">
          <ac:chgData name="Sours, Patrick J." userId="0a4b97c2-dcaf-4cd1-9387-34b7e31b8847" providerId="ADAL" clId="{870B694E-C1DC-4F00-91D8-138F7F0847DD}" dt="2023-01-11T20:35:34.365" v="1165" actId="1076"/>
          <ac:picMkLst>
            <pc:docMk/>
            <pc:sldMk cId="3900361235" sldId="2300"/>
            <ac:picMk id="7172" creationId="{DA5718FA-0961-4CD5-A392-900A0E2B6467}"/>
          </ac:picMkLst>
        </pc:picChg>
      </pc:sldChg>
      <pc:sldChg chg="del">
        <pc:chgData name="Sours, Patrick J." userId="0a4b97c2-dcaf-4cd1-9387-34b7e31b8847" providerId="ADAL" clId="{870B694E-C1DC-4F00-91D8-138F7F0847DD}" dt="2023-01-11T19:26:13.234" v="268" actId="47"/>
        <pc:sldMkLst>
          <pc:docMk/>
          <pc:sldMk cId="3940119896" sldId="2300"/>
        </pc:sldMkLst>
      </pc:sldChg>
      <pc:sldChg chg="addSp delSp modSp add del mod">
        <pc:chgData name="Sours, Patrick J." userId="0a4b97c2-dcaf-4cd1-9387-34b7e31b8847" providerId="ADAL" clId="{870B694E-C1DC-4F00-91D8-138F7F0847DD}" dt="2023-01-11T21:39:46.100" v="1464" actId="47"/>
        <pc:sldMkLst>
          <pc:docMk/>
          <pc:sldMk cId="2524116011" sldId="2301"/>
        </pc:sldMkLst>
        <pc:spChg chg="mod">
          <ac:chgData name="Sours, Patrick J." userId="0a4b97c2-dcaf-4cd1-9387-34b7e31b8847" providerId="ADAL" clId="{870B694E-C1DC-4F00-91D8-138F7F0847DD}" dt="2023-01-11T20:38:30.576" v="1192" actId="20577"/>
          <ac:spMkLst>
            <pc:docMk/>
            <pc:sldMk cId="2524116011" sldId="2301"/>
            <ac:spMk id="2" creationId="{7FED78D2-9E93-4557-A722-44F47DF15C16}"/>
          </ac:spMkLst>
        </pc:spChg>
        <pc:spChg chg="del">
          <ac:chgData name="Sours, Patrick J." userId="0a4b97c2-dcaf-4cd1-9387-34b7e31b8847" providerId="ADAL" clId="{870B694E-C1DC-4F00-91D8-138F7F0847DD}" dt="2023-01-11T20:37:07.757" v="1180" actId="478"/>
          <ac:spMkLst>
            <pc:docMk/>
            <pc:sldMk cId="2524116011" sldId="2301"/>
            <ac:spMk id="3" creationId="{BA79A61F-8EAA-463C-AF3D-8313CD55130F}"/>
          </ac:spMkLst>
        </pc:spChg>
        <pc:picChg chg="add del mod">
          <ac:chgData name="Sours, Patrick J." userId="0a4b97c2-dcaf-4cd1-9387-34b7e31b8847" providerId="ADAL" clId="{870B694E-C1DC-4F00-91D8-138F7F0847DD}" dt="2023-01-11T20:36:23.672" v="1174" actId="478"/>
          <ac:picMkLst>
            <pc:docMk/>
            <pc:sldMk cId="2524116011" sldId="2301"/>
            <ac:picMk id="5122" creationId="{DCDD7ED8-60EE-495D-A343-812A85892619}"/>
          </ac:picMkLst>
        </pc:picChg>
        <pc:picChg chg="add del mod">
          <ac:chgData name="Sours, Patrick J." userId="0a4b97c2-dcaf-4cd1-9387-34b7e31b8847" providerId="ADAL" clId="{870B694E-C1DC-4F00-91D8-138F7F0847DD}" dt="2023-01-11T21:39:25.254" v="1452" actId="21"/>
          <ac:picMkLst>
            <pc:docMk/>
            <pc:sldMk cId="2524116011" sldId="2301"/>
            <ac:picMk id="5124" creationId="{920225CC-2E10-4476-9BBD-128964E87A56}"/>
          </ac:picMkLst>
        </pc:picChg>
      </pc:sldChg>
      <pc:sldChg chg="del">
        <pc:chgData name="Sours, Patrick J." userId="0a4b97c2-dcaf-4cd1-9387-34b7e31b8847" providerId="ADAL" clId="{870B694E-C1DC-4F00-91D8-138F7F0847DD}" dt="2023-01-11T19:26:12.393" v="267" actId="47"/>
        <pc:sldMkLst>
          <pc:docMk/>
          <pc:sldMk cId="2621878378" sldId="2301"/>
        </pc:sldMkLst>
      </pc:sldChg>
      <pc:sldChg chg="addSp delSp modSp new mod ord">
        <pc:chgData name="Sours, Patrick J." userId="0a4b97c2-dcaf-4cd1-9387-34b7e31b8847" providerId="ADAL" clId="{870B694E-C1DC-4F00-91D8-138F7F0847DD}" dt="2023-01-12T01:06:32.444" v="2211" actId="20577"/>
        <pc:sldMkLst>
          <pc:docMk/>
          <pc:sldMk cId="735509212" sldId="2302"/>
        </pc:sldMkLst>
        <pc:spChg chg="mod">
          <ac:chgData name="Sours, Patrick J." userId="0a4b97c2-dcaf-4cd1-9387-34b7e31b8847" providerId="ADAL" clId="{870B694E-C1DC-4F00-91D8-138F7F0847DD}" dt="2023-01-12T01:06:32.444" v="2211" actId="20577"/>
          <ac:spMkLst>
            <pc:docMk/>
            <pc:sldMk cId="735509212" sldId="2302"/>
            <ac:spMk id="2" creationId="{33A1FE1D-2FFA-4CBA-861E-49171C970961}"/>
          </ac:spMkLst>
        </pc:spChg>
        <pc:spChg chg="del">
          <ac:chgData name="Sours, Patrick J." userId="0a4b97c2-dcaf-4cd1-9387-34b7e31b8847" providerId="ADAL" clId="{870B694E-C1DC-4F00-91D8-138F7F0847DD}" dt="2023-01-11T21:31:44.702" v="1371" actId="478"/>
          <ac:spMkLst>
            <pc:docMk/>
            <pc:sldMk cId="735509212" sldId="2302"/>
            <ac:spMk id="3" creationId="{6E3A121F-AB99-4DCB-841C-6D7A0BB6EDD8}"/>
          </ac:spMkLst>
        </pc:spChg>
        <pc:picChg chg="add mod">
          <ac:chgData name="Sours, Patrick J." userId="0a4b97c2-dcaf-4cd1-9387-34b7e31b8847" providerId="ADAL" clId="{870B694E-C1DC-4F00-91D8-138F7F0847DD}" dt="2023-01-11T21:32:23.508" v="1385" actId="1076"/>
          <ac:picMkLst>
            <pc:docMk/>
            <pc:sldMk cId="735509212" sldId="2302"/>
            <ac:picMk id="4098" creationId="{3726C0C9-C117-4BC5-95FE-D7B9BF5EBD5A}"/>
          </ac:picMkLst>
        </pc:picChg>
        <pc:picChg chg="add mod">
          <ac:chgData name="Sours, Patrick J." userId="0a4b97c2-dcaf-4cd1-9387-34b7e31b8847" providerId="ADAL" clId="{870B694E-C1DC-4F00-91D8-138F7F0847DD}" dt="2023-01-11T21:32:26.785" v="1387" actId="1076"/>
          <ac:picMkLst>
            <pc:docMk/>
            <pc:sldMk cId="735509212" sldId="2302"/>
            <ac:picMk id="4100" creationId="{2D880D36-3029-4E89-863D-BF9D35DB4305}"/>
          </ac:picMkLst>
        </pc:picChg>
      </pc:sldChg>
      <pc:sldChg chg="del">
        <pc:chgData name="Sours, Patrick J." userId="0a4b97c2-dcaf-4cd1-9387-34b7e31b8847" providerId="ADAL" clId="{870B694E-C1DC-4F00-91D8-138F7F0847DD}" dt="2023-01-11T19:26:11.507" v="266" actId="47"/>
        <pc:sldMkLst>
          <pc:docMk/>
          <pc:sldMk cId="2738743000" sldId="2302"/>
        </pc:sldMkLst>
      </pc:sldChg>
      <pc:sldChg chg="del">
        <pc:chgData name="Sours, Patrick J." userId="0a4b97c2-dcaf-4cd1-9387-34b7e31b8847" providerId="ADAL" clId="{870B694E-C1DC-4F00-91D8-138F7F0847DD}" dt="2023-01-11T19:26:10.826" v="265" actId="47"/>
        <pc:sldMkLst>
          <pc:docMk/>
          <pc:sldMk cId="1472620828" sldId="2303"/>
        </pc:sldMkLst>
      </pc:sldChg>
      <pc:sldChg chg="addSp delSp modSp new mod ord modNotesTx">
        <pc:chgData name="Sours, Patrick J." userId="0a4b97c2-dcaf-4cd1-9387-34b7e31b8847" providerId="ADAL" clId="{870B694E-C1DC-4F00-91D8-138F7F0847DD}" dt="2023-01-12T01:06:26.127" v="2205" actId="20577"/>
        <pc:sldMkLst>
          <pc:docMk/>
          <pc:sldMk cId="2264226022" sldId="2303"/>
        </pc:sldMkLst>
        <pc:spChg chg="mod">
          <ac:chgData name="Sours, Patrick J." userId="0a4b97c2-dcaf-4cd1-9387-34b7e31b8847" providerId="ADAL" clId="{870B694E-C1DC-4F00-91D8-138F7F0847DD}" dt="2023-01-12T01:06:26.127" v="2205" actId="20577"/>
          <ac:spMkLst>
            <pc:docMk/>
            <pc:sldMk cId="2264226022" sldId="2303"/>
            <ac:spMk id="2" creationId="{868D9943-9F29-413A-91BF-56384C9372D6}"/>
          </ac:spMkLst>
        </pc:spChg>
        <pc:spChg chg="del mod">
          <ac:chgData name="Sours, Patrick J." userId="0a4b97c2-dcaf-4cd1-9387-34b7e31b8847" providerId="ADAL" clId="{870B694E-C1DC-4F00-91D8-138F7F0847DD}" dt="2023-01-11T20:28:30.529" v="1091"/>
          <ac:spMkLst>
            <pc:docMk/>
            <pc:sldMk cId="2264226022" sldId="2303"/>
            <ac:spMk id="3" creationId="{9C586BD8-2E7A-4D9E-A975-B635410855FE}"/>
          </ac:spMkLst>
        </pc:spChg>
        <pc:spChg chg="add del mod">
          <ac:chgData name="Sours, Patrick J." userId="0a4b97c2-dcaf-4cd1-9387-34b7e31b8847" providerId="ADAL" clId="{870B694E-C1DC-4F00-91D8-138F7F0847DD}" dt="2023-01-11T21:31:06.694" v="1320"/>
          <ac:spMkLst>
            <pc:docMk/>
            <pc:sldMk cId="2264226022" sldId="2303"/>
            <ac:spMk id="7" creationId="{E5E1C333-FCF5-464D-B729-040E2FE543F5}"/>
          </ac:spMkLst>
        </pc:spChg>
        <pc:picChg chg="add mod">
          <ac:chgData name="Sours, Patrick J." userId="0a4b97c2-dcaf-4cd1-9387-34b7e31b8847" providerId="ADAL" clId="{870B694E-C1DC-4F00-91D8-138F7F0847DD}" dt="2023-01-11T21:39:41.937" v="1462" actId="14100"/>
          <ac:picMkLst>
            <pc:docMk/>
            <pc:sldMk cId="2264226022" sldId="2303"/>
            <ac:picMk id="8" creationId="{A6BE11EF-3912-4C0B-8571-7BBFA071FB37}"/>
          </ac:picMkLst>
        </pc:picChg>
        <pc:picChg chg="add mod">
          <ac:chgData name="Sours, Patrick J." userId="0a4b97c2-dcaf-4cd1-9387-34b7e31b8847" providerId="ADAL" clId="{870B694E-C1DC-4F00-91D8-138F7F0847DD}" dt="2023-01-11T21:39:43.757" v="1463" actId="1076"/>
          <ac:picMkLst>
            <pc:docMk/>
            <pc:sldMk cId="2264226022" sldId="2303"/>
            <ac:picMk id="6146" creationId="{7F95B44F-5C90-402B-8D7D-B9F47B9EB18E}"/>
          </ac:picMkLst>
        </pc:picChg>
      </pc:sldChg>
      <pc:sldChg chg="addSp delSp modSp new mod">
        <pc:chgData name="Sours, Patrick J." userId="0a4b97c2-dcaf-4cd1-9387-34b7e31b8847" providerId="ADAL" clId="{870B694E-C1DC-4F00-91D8-138F7F0847DD}" dt="2023-01-12T01:06:39.525" v="2214" actId="20577"/>
        <pc:sldMkLst>
          <pc:docMk/>
          <pc:sldMk cId="88968467" sldId="2304"/>
        </pc:sldMkLst>
        <pc:spChg chg="mod">
          <ac:chgData name="Sours, Patrick J." userId="0a4b97c2-dcaf-4cd1-9387-34b7e31b8847" providerId="ADAL" clId="{870B694E-C1DC-4F00-91D8-138F7F0847DD}" dt="2023-01-12T01:06:39.525" v="2214" actId="20577"/>
          <ac:spMkLst>
            <pc:docMk/>
            <pc:sldMk cId="88968467" sldId="2304"/>
            <ac:spMk id="2" creationId="{3721953D-B717-41E8-8473-FDBAADC6758E}"/>
          </ac:spMkLst>
        </pc:spChg>
        <pc:spChg chg="del">
          <ac:chgData name="Sours, Patrick J." userId="0a4b97c2-dcaf-4cd1-9387-34b7e31b8847" providerId="ADAL" clId="{870B694E-C1DC-4F00-91D8-138F7F0847DD}" dt="2023-01-11T20:38:44.307" v="1193" actId="478"/>
          <ac:spMkLst>
            <pc:docMk/>
            <pc:sldMk cId="88968467" sldId="2304"/>
            <ac:spMk id="3" creationId="{6A89AD7E-E89E-41D3-A4E9-4033E0C6F668}"/>
          </ac:spMkLst>
        </pc:spChg>
        <pc:picChg chg="add mod">
          <ac:chgData name="Sours, Patrick J." userId="0a4b97c2-dcaf-4cd1-9387-34b7e31b8847" providerId="ADAL" clId="{870B694E-C1DC-4F00-91D8-138F7F0847DD}" dt="2023-01-11T21:33:07.959" v="1405" actId="1076"/>
          <ac:picMkLst>
            <pc:docMk/>
            <pc:sldMk cId="88968467" sldId="2304"/>
            <ac:picMk id="7" creationId="{04A91F8C-96F6-4EAE-8526-8585ECAB7B1A}"/>
          </ac:picMkLst>
        </pc:picChg>
        <pc:picChg chg="add mod">
          <ac:chgData name="Sours, Patrick J." userId="0a4b97c2-dcaf-4cd1-9387-34b7e31b8847" providerId="ADAL" clId="{870B694E-C1DC-4F00-91D8-138F7F0847DD}" dt="2023-01-11T21:33:06.499" v="1404" actId="1076"/>
          <ac:picMkLst>
            <pc:docMk/>
            <pc:sldMk cId="88968467" sldId="2304"/>
            <ac:picMk id="8194" creationId="{D26D87A1-D752-4A48-8D91-1EA7A494AE42}"/>
          </ac:picMkLst>
        </pc:picChg>
        <pc:picChg chg="add del mod">
          <ac:chgData name="Sours, Patrick J." userId="0a4b97c2-dcaf-4cd1-9387-34b7e31b8847" providerId="ADAL" clId="{870B694E-C1DC-4F00-91D8-138F7F0847DD}" dt="2023-01-11T21:32:46.019" v="1392" actId="478"/>
          <ac:picMkLst>
            <pc:docMk/>
            <pc:sldMk cId="88968467" sldId="2304"/>
            <ac:picMk id="8196" creationId="{3306017C-6200-486A-A595-6A8E584D457B}"/>
          </ac:picMkLst>
        </pc:picChg>
      </pc:sldChg>
      <pc:sldChg chg="new del">
        <pc:chgData name="Sours, Patrick J." userId="0a4b97c2-dcaf-4cd1-9387-34b7e31b8847" providerId="ADAL" clId="{870B694E-C1DC-4F00-91D8-138F7F0847DD}" dt="2023-01-11T20:35:52.084" v="1167" actId="47"/>
        <pc:sldMkLst>
          <pc:docMk/>
          <pc:sldMk cId="389963418" sldId="2304"/>
        </pc:sldMkLst>
      </pc:sldChg>
      <pc:sldChg chg="del">
        <pc:chgData name="Sours, Patrick J." userId="0a4b97c2-dcaf-4cd1-9387-34b7e31b8847" providerId="ADAL" clId="{870B694E-C1DC-4F00-91D8-138F7F0847DD}" dt="2023-01-11T19:26:10.271" v="264" actId="47"/>
        <pc:sldMkLst>
          <pc:docMk/>
          <pc:sldMk cId="3559199843" sldId="2304"/>
        </pc:sldMkLst>
      </pc:sldChg>
      <pc:sldChg chg="del">
        <pc:chgData name="Sours, Patrick J." userId="0a4b97c2-dcaf-4cd1-9387-34b7e31b8847" providerId="ADAL" clId="{870B694E-C1DC-4F00-91D8-138F7F0847DD}" dt="2023-01-11T19:26:49.893" v="292" actId="47"/>
        <pc:sldMkLst>
          <pc:docMk/>
          <pc:sldMk cId="2358363847" sldId="2305"/>
        </pc:sldMkLst>
      </pc:sldChg>
      <pc:sldChg chg="addSp delSp modSp new mod">
        <pc:chgData name="Sours, Patrick J." userId="0a4b97c2-dcaf-4cd1-9387-34b7e31b8847" providerId="ADAL" clId="{870B694E-C1DC-4F00-91D8-138F7F0847DD}" dt="2023-01-12T16:15:55.264" v="2592" actId="20577"/>
        <pc:sldMkLst>
          <pc:docMk/>
          <pc:sldMk cId="3874722459" sldId="2305"/>
        </pc:sldMkLst>
        <pc:spChg chg="mod">
          <ac:chgData name="Sours, Patrick J." userId="0a4b97c2-dcaf-4cd1-9387-34b7e31b8847" providerId="ADAL" clId="{870B694E-C1DC-4F00-91D8-138F7F0847DD}" dt="2023-01-11T21:41:55.713" v="1502" actId="20577"/>
          <ac:spMkLst>
            <pc:docMk/>
            <pc:sldMk cId="3874722459" sldId="2305"/>
            <ac:spMk id="2" creationId="{AE6AFF60-6C72-44E7-8894-124B04EC01FF}"/>
          </ac:spMkLst>
        </pc:spChg>
        <pc:spChg chg="del">
          <ac:chgData name="Sours, Patrick J." userId="0a4b97c2-dcaf-4cd1-9387-34b7e31b8847" providerId="ADAL" clId="{870B694E-C1DC-4F00-91D8-138F7F0847DD}" dt="2023-01-11T20:39:31.700" v="1204" actId="478"/>
          <ac:spMkLst>
            <pc:docMk/>
            <pc:sldMk cId="3874722459" sldId="2305"/>
            <ac:spMk id="3" creationId="{4D1CFE56-492F-4F8A-9A53-7095EE79D1EC}"/>
          </ac:spMkLst>
        </pc:spChg>
        <pc:spChg chg="add mod">
          <ac:chgData name="Sours, Patrick J." userId="0a4b97c2-dcaf-4cd1-9387-34b7e31b8847" providerId="ADAL" clId="{870B694E-C1DC-4F00-91D8-138F7F0847DD}" dt="2023-01-12T16:15:55.264" v="2592" actId="20577"/>
          <ac:spMkLst>
            <pc:docMk/>
            <pc:sldMk cId="3874722459" sldId="2305"/>
            <ac:spMk id="6" creationId="{A178ABCB-F811-4D84-8236-0B3A8D36B4A4}"/>
          </ac:spMkLst>
        </pc:spChg>
        <pc:picChg chg="add del mod">
          <ac:chgData name="Sours, Patrick J." userId="0a4b97c2-dcaf-4cd1-9387-34b7e31b8847" providerId="ADAL" clId="{870B694E-C1DC-4F00-91D8-138F7F0847DD}" dt="2023-01-11T21:33:12.280" v="1406" actId="478"/>
          <ac:picMkLst>
            <pc:docMk/>
            <pc:sldMk cId="3874722459" sldId="2305"/>
            <ac:picMk id="9218" creationId="{2A18D23B-ED4E-4439-9589-329A879D2C64}"/>
          </ac:picMkLst>
        </pc:picChg>
      </pc:sldChg>
      <pc:sldChg chg="del">
        <pc:chgData name="Sours, Patrick J." userId="0a4b97c2-dcaf-4cd1-9387-34b7e31b8847" providerId="ADAL" clId="{870B694E-C1DC-4F00-91D8-138F7F0847DD}" dt="2023-01-11T19:26:20.052" v="275" actId="47"/>
        <pc:sldMkLst>
          <pc:docMk/>
          <pc:sldMk cId="2739972950" sldId="2306"/>
        </pc:sldMkLst>
      </pc:sldChg>
      <pc:sldChg chg="addSp delSp modSp new mod ord">
        <pc:chgData name="Sours, Patrick J." userId="0a4b97c2-dcaf-4cd1-9387-34b7e31b8847" providerId="ADAL" clId="{870B694E-C1DC-4F00-91D8-138F7F0847DD}" dt="2023-01-12T16:15:44.309" v="2584" actId="1076"/>
        <pc:sldMkLst>
          <pc:docMk/>
          <pc:sldMk cId="2901357278" sldId="2306"/>
        </pc:sldMkLst>
        <pc:spChg chg="mod">
          <ac:chgData name="Sours, Patrick J." userId="0a4b97c2-dcaf-4cd1-9387-34b7e31b8847" providerId="ADAL" clId="{870B694E-C1DC-4F00-91D8-138F7F0847DD}" dt="2023-01-11T21:40:04.405" v="1480" actId="20577"/>
          <ac:spMkLst>
            <pc:docMk/>
            <pc:sldMk cId="2901357278" sldId="2306"/>
            <ac:spMk id="2" creationId="{5A43C30D-7742-4501-8EA8-B32ECCDD1107}"/>
          </ac:spMkLst>
        </pc:spChg>
        <pc:spChg chg="del">
          <ac:chgData name="Sours, Patrick J." userId="0a4b97c2-dcaf-4cd1-9387-34b7e31b8847" providerId="ADAL" clId="{870B694E-C1DC-4F00-91D8-138F7F0847DD}" dt="2023-01-11T21:40:36.154" v="1485" actId="478"/>
          <ac:spMkLst>
            <pc:docMk/>
            <pc:sldMk cId="2901357278" sldId="2306"/>
            <ac:spMk id="3" creationId="{DDA827BF-A06F-469E-9233-C92C2C99A69B}"/>
          </ac:spMkLst>
        </pc:spChg>
        <pc:picChg chg="add mod">
          <ac:chgData name="Sours, Patrick J." userId="0a4b97c2-dcaf-4cd1-9387-34b7e31b8847" providerId="ADAL" clId="{870B694E-C1DC-4F00-91D8-138F7F0847DD}" dt="2023-01-12T16:15:44.309" v="2584" actId="1076"/>
          <ac:picMkLst>
            <pc:docMk/>
            <pc:sldMk cId="2901357278" sldId="2306"/>
            <ac:picMk id="10242" creationId="{709F1B20-9190-491E-B9FC-6D4907B421EC}"/>
          </ac:picMkLst>
        </pc:picChg>
      </pc:sldChg>
      <pc:sldChg chg="addSp delSp modSp new mod ord modNotesTx">
        <pc:chgData name="Sours, Patrick J." userId="0a4b97c2-dcaf-4cd1-9387-34b7e31b8847" providerId="ADAL" clId="{870B694E-C1DC-4F00-91D8-138F7F0847DD}" dt="2023-01-12T16:16:26.980" v="2595"/>
        <pc:sldMkLst>
          <pc:docMk/>
          <pc:sldMk cId="476097395" sldId="2307"/>
        </pc:sldMkLst>
        <pc:spChg chg="mod">
          <ac:chgData name="Sours, Patrick J." userId="0a4b97c2-dcaf-4cd1-9387-34b7e31b8847" providerId="ADAL" clId="{870B694E-C1DC-4F00-91D8-138F7F0847DD}" dt="2023-01-11T21:43:41.860" v="1526" actId="20577"/>
          <ac:spMkLst>
            <pc:docMk/>
            <pc:sldMk cId="476097395" sldId="2307"/>
            <ac:spMk id="2" creationId="{E9DBBCB6-1F56-4E6B-9BC0-9EAAF43BE0D1}"/>
          </ac:spMkLst>
        </pc:spChg>
        <pc:spChg chg="del">
          <ac:chgData name="Sours, Patrick J." userId="0a4b97c2-dcaf-4cd1-9387-34b7e31b8847" providerId="ADAL" clId="{870B694E-C1DC-4F00-91D8-138F7F0847DD}" dt="2023-01-11T21:43:36.888" v="1517" actId="22"/>
          <ac:spMkLst>
            <pc:docMk/>
            <pc:sldMk cId="476097395" sldId="2307"/>
            <ac:spMk id="3" creationId="{DE28FC7A-D497-48CE-943B-32EEFDCC75E1}"/>
          </ac:spMkLst>
        </pc:spChg>
        <pc:picChg chg="add mod ord">
          <ac:chgData name="Sours, Patrick J." userId="0a4b97c2-dcaf-4cd1-9387-34b7e31b8847" providerId="ADAL" clId="{870B694E-C1DC-4F00-91D8-138F7F0847DD}" dt="2023-01-11T21:45:22.475" v="1570" actId="1076"/>
          <ac:picMkLst>
            <pc:docMk/>
            <pc:sldMk cId="476097395" sldId="2307"/>
            <ac:picMk id="6" creationId="{326DDD4A-2621-48AC-9AFB-15F29517A09D}"/>
          </ac:picMkLst>
        </pc:picChg>
      </pc:sldChg>
      <pc:sldChg chg="del">
        <pc:chgData name="Sours, Patrick J." userId="0a4b97c2-dcaf-4cd1-9387-34b7e31b8847" providerId="ADAL" clId="{870B694E-C1DC-4F00-91D8-138F7F0847DD}" dt="2023-01-11T19:26:08.466" v="261" actId="47"/>
        <pc:sldMkLst>
          <pc:docMk/>
          <pc:sldMk cId="2768120786" sldId="2308"/>
        </pc:sldMkLst>
      </pc:sldChg>
      <pc:sldChg chg="addSp delSp modSp new mod ord">
        <pc:chgData name="Sours, Patrick J." userId="0a4b97c2-dcaf-4cd1-9387-34b7e31b8847" providerId="ADAL" clId="{870B694E-C1DC-4F00-91D8-138F7F0847DD}" dt="2023-01-12T16:16:26.980" v="2595"/>
        <pc:sldMkLst>
          <pc:docMk/>
          <pc:sldMk cId="4083000798" sldId="2308"/>
        </pc:sldMkLst>
        <pc:spChg chg="mod">
          <ac:chgData name="Sours, Patrick J." userId="0a4b97c2-dcaf-4cd1-9387-34b7e31b8847" providerId="ADAL" clId="{870B694E-C1DC-4F00-91D8-138F7F0847DD}" dt="2023-01-11T21:43:53.275" v="1538" actId="20577"/>
          <ac:spMkLst>
            <pc:docMk/>
            <pc:sldMk cId="4083000798" sldId="2308"/>
            <ac:spMk id="2" creationId="{8C979CF1-4F47-450F-9E9A-EBB0569CF423}"/>
          </ac:spMkLst>
        </pc:spChg>
        <pc:spChg chg="add del">
          <ac:chgData name="Sours, Patrick J." userId="0a4b97c2-dcaf-4cd1-9387-34b7e31b8847" providerId="ADAL" clId="{870B694E-C1DC-4F00-91D8-138F7F0847DD}" dt="2023-01-11T21:44:31.481" v="1552" actId="478"/>
          <ac:spMkLst>
            <pc:docMk/>
            <pc:sldMk cId="4083000798" sldId="2308"/>
            <ac:spMk id="3" creationId="{41855F92-FFAC-40AD-B82C-DF07BABBAEE4}"/>
          </ac:spMkLst>
        </pc:spChg>
        <pc:spChg chg="add del mod">
          <ac:chgData name="Sours, Patrick J." userId="0a4b97c2-dcaf-4cd1-9387-34b7e31b8847" providerId="ADAL" clId="{870B694E-C1DC-4F00-91D8-138F7F0847DD}" dt="2023-01-11T21:45:17.342" v="1568" actId="478"/>
          <ac:spMkLst>
            <pc:docMk/>
            <pc:sldMk cId="4083000798" sldId="2308"/>
            <ac:spMk id="6" creationId="{5717C4B5-70E1-4E31-A448-9734B7E08E2F}"/>
          </ac:spMkLst>
        </pc:spChg>
        <pc:spChg chg="add del mod">
          <ac:chgData name="Sours, Patrick J." userId="0a4b97c2-dcaf-4cd1-9387-34b7e31b8847" providerId="ADAL" clId="{870B694E-C1DC-4F00-91D8-138F7F0847DD}" dt="2023-01-11T21:44:14.989" v="1545"/>
          <ac:spMkLst>
            <pc:docMk/>
            <pc:sldMk cId="4083000798" sldId="2308"/>
            <ac:spMk id="7" creationId="{01545A5A-5967-4BAD-8E49-47D5DA3D5A0E}"/>
          </ac:spMkLst>
        </pc:spChg>
        <pc:spChg chg="add del mod">
          <ac:chgData name="Sours, Patrick J." userId="0a4b97c2-dcaf-4cd1-9387-34b7e31b8847" providerId="ADAL" clId="{870B694E-C1DC-4F00-91D8-138F7F0847DD}" dt="2023-01-11T21:45:17.342" v="1568" actId="478"/>
          <ac:spMkLst>
            <pc:docMk/>
            <pc:sldMk cId="4083000798" sldId="2308"/>
            <ac:spMk id="8" creationId="{1E15A5DA-082C-4602-A420-F7DBF3F7D22A}"/>
          </ac:spMkLst>
        </pc:spChg>
        <pc:spChg chg="add del mod">
          <ac:chgData name="Sours, Patrick J." userId="0a4b97c2-dcaf-4cd1-9387-34b7e31b8847" providerId="ADAL" clId="{870B694E-C1DC-4F00-91D8-138F7F0847DD}" dt="2023-01-11T21:45:17.342" v="1568" actId="478"/>
          <ac:spMkLst>
            <pc:docMk/>
            <pc:sldMk cId="4083000798" sldId="2308"/>
            <ac:spMk id="9" creationId="{E6A13519-AD9E-40F1-98E9-CE790E99140B}"/>
          </ac:spMkLst>
        </pc:spChg>
        <pc:spChg chg="add del mod">
          <ac:chgData name="Sours, Patrick J." userId="0a4b97c2-dcaf-4cd1-9387-34b7e31b8847" providerId="ADAL" clId="{870B694E-C1DC-4F00-91D8-138F7F0847DD}" dt="2023-01-11T21:45:16.541" v="1567" actId="478"/>
          <ac:spMkLst>
            <pc:docMk/>
            <pc:sldMk cId="4083000798" sldId="2308"/>
            <ac:spMk id="10" creationId="{BB9C6C71-642B-4B6A-A054-5B9C8BB7AE51}"/>
          </ac:spMkLst>
        </pc:spChg>
        <pc:spChg chg="add del mod">
          <ac:chgData name="Sours, Patrick J." userId="0a4b97c2-dcaf-4cd1-9387-34b7e31b8847" providerId="ADAL" clId="{870B694E-C1DC-4F00-91D8-138F7F0847DD}" dt="2023-01-11T21:45:16.541" v="1567" actId="478"/>
          <ac:spMkLst>
            <pc:docMk/>
            <pc:sldMk cId="4083000798" sldId="2308"/>
            <ac:spMk id="11" creationId="{2724E03E-D79D-4666-B5E8-AFB620E66194}"/>
          </ac:spMkLst>
        </pc:spChg>
        <pc:spChg chg="add del mod">
          <ac:chgData name="Sours, Patrick J." userId="0a4b97c2-dcaf-4cd1-9387-34b7e31b8847" providerId="ADAL" clId="{870B694E-C1DC-4F00-91D8-138F7F0847DD}" dt="2023-01-11T21:45:16.541" v="1567" actId="478"/>
          <ac:spMkLst>
            <pc:docMk/>
            <pc:sldMk cId="4083000798" sldId="2308"/>
            <ac:spMk id="12" creationId="{F84AF289-FEEF-45CC-AADE-C0C9A80BB547}"/>
          </ac:spMkLst>
        </pc:spChg>
        <pc:spChg chg="add del mod">
          <ac:chgData name="Sours, Patrick J." userId="0a4b97c2-dcaf-4cd1-9387-34b7e31b8847" providerId="ADAL" clId="{870B694E-C1DC-4F00-91D8-138F7F0847DD}" dt="2023-01-11T21:45:16.541" v="1567" actId="478"/>
          <ac:spMkLst>
            <pc:docMk/>
            <pc:sldMk cId="4083000798" sldId="2308"/>
            <ac:spMk id="13" creationId="{6FB1FDC1-7CEA-4E64-80A3-8AC8F1D681C3}"/>
          </ac:spMkLst>
        </pc:spChg>
        <pc:spChg chg="add del mod">
          <ac:chgData name="Sours, Patrick J." userId="0a4b97c2-dcaf-4cd1-9387-34b7e31b8847" providerId="ADAL" clId="{870B694E-C1DC-4F00-91D8-138F7F0847DD}" dt="2023-01-11T21:45:16.541" v="1567" actId="478"/>
          <ac:spMkLst>
            <pc:docMk/>
            <pc:sldMk cId="4083000798" sldId="2308"/>
            <ac:spMk id="14" creationId="{05018F31-CC43-4B2E-B22D-A625D455D7EB}"/>
          </ac:spMkLst>
        </pc:spChg>
        <pc:spChg chg="add del mod">
          <ac:chgData name="Sours, Patrick J." userId="0a4b97c2-dcaf-4cd1-9387-34b7e31b8847" providerId="ADAL" clId="{870B694E-C1DC-4F00-91D8-138F7F0847DD}" dt="2023-01-11T21:45:16.541" v="1567" actId="478"/>
          <ac:spMkLst>
            <pc:docMk/>
            <pc:sldMk cId="4083000798" sldId="2308"/>
            <ac:spMk id="15" creationId="{3F27EA03-0FCC-4395-8F5A-8D5A6484A084}"/>
          </ac:spMkLst>
        </pc:spChg>
        <pc:spChg chg="add mod">
          <ac:chgData name="Sours, Patrick J." userId="0a4b97c2-dcaf-4cd1-9387-34b7e31b8847" providerId="ADAL" clId="{870B694E-C1DC-4F00-91D8-138F7F0847DD}" dt="2023-01-12T01:25:35.261" v="2378" actId="1076"/>
          <ac:spMkLst>
            <pc:docMk/>
            <pc:sldMk cId="4083000798" sldId="2308"/>
            <ac:spMk id="17" creationId="{C8BD4A66-09FB-40DA-8D1C-D7EDA6778662}"/>
          </ac:spMkLst>
        </pc:spChg>
        <pc:picChg chg="add del mod">
          <ac:chgData name="Sours, Patrick J." userId="0a4b97c2-dcaf-4cd1-9387-34b7e31b8847" providerId="ADAL" clId="{870B694E-C1DC-4F00-91D8-138F7F0847DD}" dt="2023-01-11T21:45:09.486" v="1564" actId="478"/>
          <ac:picMkLst>
            <pc:docMk/>
            <pc:sldMk cId="4083000798" sldId="2308"/>
            <ac:picMk id="5" creationId="{142D7C91-2208-4446-B43C-C981AA4F4830}"/>
          </ac:picMkLst>
        </pc:picChg>
        <pc:picChg chg="add mod">
          <ac:chgData name="Sours, Patrick J." userId="0a4b97c2-dcaf-4cd1-9387-34b7e31b8847" providerId="ADAL" clId="{870B694E-C1DC-4F00-91D8-138F7F0847DD}" dt="2023-01-11T21:46:27.488" v="1633" actId="1076"/>
          <ac:picMkLst>
            <pc:docMk/>
            <pc:sldMk cId="4083000798" sldId="2308"/>
            <ac:picMk id="16" creationId="{DAC4249A-0EE2-482E-B01C-B56A26BED1C9}"/>
          </ac:picMkLst>
        </pc:picChg>
      </pc:sldChg>
      <pc:sldChg chg="del">
        <pc:chgData name="Sours, Patrick J." userId="0a4b97c2-dcaf-4cd1-9387-34b7e31b8847" providerId="ADAL" clId="{870B694E-C1DC-4F00-91D8-138F7F0847DD}" dt="2023-01-11T19:26:06.830" v="259" actId="47"/>
        <pc:sldMkLst>
          <pc:docMk/>
          <pc:sldMk cId="54320334" sldId="2309"/>
        </pc:sldMkLst>
      </pc:sldChg>
      <pc:sldChg chg="modSp add mod ord">
        <pc:chgData name="Sours, Patrick J." userId="0a4b97c2-dcaf-4cd1-9387-34b7e31b8847" providerId="ADAL" clId="{870B694E-C1DC-4F00-91D8-138F7F0847DD}" dt="2023-01-12T18:26:48.709" v="2737" actId="20577"/>
        <pc:sldMkLst>
          <pc:docMk/>
          <pc:sldMk cId="174757495" sldId="2309"/>
        </pc:sldMkLst>
        <pc:spChg chg="mod">
          <ac:chgData name="Sours, Patrick J." userId="0a4b97c2-dcaf-4cd1-9387-34b7e31b8847" providerId="ADAL" clId="{870B694E-C1DC-4F00-91D8-138F7F0847DD}" dt="2023-01-12T18:26:48.709" v="2737" actId="20577"/>
          <ac:spMkLst>
            <pc:docMk/>
            <pc:sldMk cId="174757495" sldId="2309"/>
            <ac:spMk id="2" creationId="{537BD923-A336-4B27-8CBE-BBEB6049AD5C}"/>
          </ac:spMkLst>
        </pc:spChg>
        <pc:spChg chg="mod">
          <ac:chgData name="Sours, Patrick J." userId="0a4b97c2-dcaf-4cd1-9387-34b7e31b8847" providerId="ADAL" clId="{870B694E-C1DC-4F00-91D8-138F7F0847DD}" dt="2023-01-12T16:14:22.103" v="2544" actId="20577"/>
          <ac:spMkLst>
            <pc:docMk/>
            <pc:sldMk cId="174757495" sldId="2309"/>
            <ac:spMk id="3" creationId="{CB30ACE1-D4BC-480B-ACD6-C1282905DE52}"/>
          </ac:spMkLst>
        </pc:spChg>
      </pc:sldChg>
      <pc:sldChg chg="del">
        <pc:chgData name="Sours, Patrick J." userId="0a4b97c2-dcaf-4cd1-9387-34b7e31b8847" providerId="ADAL" clId="{870B694E-C1DC-4F00-91D8-138F7F0847DD}" dt="2023-01-11T19:26:03.798" v="257" actId="47"/>
        <pc:sldMkLst>
          <pc:docMk/>
          <pc:sldMk cId="1787846498" sldId="2310"/>
        </pc:sldMkLst>
      </pc:sldChg>
      <pc:sldChg chg="modSp add mod">
        <pc:chgData name="Sours, Patrick J." userId="0a4b97c2-dcaf-4cd1-9387-34b7e31b8847" providerId="ADAL" clId="{870B694E-C1DC-4F00-91D8-138F7F0847DD}" dt="2023-01-12T18:27:09.722" v="2744" actId="20577"/>
        <pc:sldMkLst>
          <pc:docMk/>
          <pc:sldMk cId="3590795029" sldId="2310"/>
        </pc:sldMkLst>
        <pc:spChg chg="mod">
          <ac:chgData name="Sours, Patrick J." userId="0a4b97c2-dcaf-4cd1-9387-34b7e31b8847" providerId="ADAL" clId="{870B694E-C1DC-4F00-91D8-138F7F0847DD}" dt="2023-01-12T18:27:09.722" v="2744" actId="20577"/>
          <ac:spMkLst>
            <pc:docMk/>
            <pc:sldMk cId="3590795029" sldId="2310"/>
            <ac:spMk id="2" creationId="{537BD923-A336-4B27-8CBE-BBEB6049AD5C}"/>
          </ac:spMkLst>
        </pc:spChg>
        <pc:spChg chg="mod">
          <ac:chgData name="Sours, Patrick J." userId="0a4b97c2-dcaf-4cd1-9387-34b7e31b8847" providerId="ADAL" clId="{870B694E-C1DC-4F00-91D8-138F7F0847DD}" dt="2023-01-12T16:17:26.678" v="2617" actId="20577"/>
          <ac:spMkLst>
            <pc:docMk/>
            <pc:sldMk cId="3590795029" sldId="2310"/>
            <ac:spMk id="3" creationId="{CB30ACE1-D4BC-480B-ACD6-C1282905DE52}"/>
          </ac:spMkLst>
        </pc:spChg>
      </pc:sldChg>
      <pc:sldChg chg="del">
        <pc:chgData name="Sours, Patrick J." userId="0a4b97c2-dcaf-4cd1-9387-34b7e31b8847" providerId="ADAL" clId="{870B694E-C1DC-4F00-91D8-138F7F0847DD}" dt="2023-01-11T19:26:07.849" v="260" actId="47"/>
        <pc:sldMkLst>
          <pc:docMk/>
          <pc:sldMk cId="2337546421" sldId="2311"/>
        </pc:sldMkLst>
      </pc:sldChg>
      <pc:sldChg chg="del">
        <pc:chgData name="Sours, Patrick J." userId="0a4b97c2-dcaf-4cd1-9387-34b7e31b8847" providerId="ADAL" clId="{870B694E-C1DC-4F00-91D8-138F7F0847DD}" dt="2023-01-11T19:26:47.996" v="291" actId="47"/>
        <pc:sldMkLst>
          <pc:docMk/>
          <pc:sldMk cId="2084529361" sldId="2312"/>
        </pc:sldMkLst>
      </pc:sldChg>
      <pc:sldChg chg="del">
        <pc:chgData name="Sours, Patrick J." userId="0a4b97c2-dcaf-4cd1-9387-34b7e31b8847" providerId="ADAL" clId="{870B694E-C1DC-4F00-91D8-138F7F0847DD}" dt="2023-01-11T19:26:53.347" v="294" actId="47"/>
        <pc:sldMkLst>
          <pc:docMk/>
          <pc:sldMk cId="4120138590" sldId="2313"/>
        </pc:sldMkLst>
      </pc:sldChg>
      <pc:sldChg chg="del">
        <pc:chgData name="Sours, Patrick J." userId="0a4b97c2-dcaf-4cd1-9387-34b7e31b8847" providerId="ADAL" clId="{870B694E-C1DC-4F00-91D8-138F7F0847DD}" dt="2023-01-11T19:26:18.901" v="273" actId="47"/>
        <pc:sldMkLst>
          <pc:docMk/>
          <pc:sldMk cId="3168106091" sldId="2314"/>
        </pc:sldMkLst>
      </pc:sldChg>
      <pc:sldChg chg="del">
        <pc:chgData name="Sours, Patrick J." userId="0a4b97c2-dcaf-4cd1-9387-34b7e31b8847" providerId="ADAL" clId="{870B694E-C1DC-4F00-91D8-138F7F0847DD}" dt="2023-01-11T19:26:16.695" v="269" actId="47"/>
        <pc:sldMkLst>
          <pc:docMk/>
          <pc:sldMk cId="1521678735" sldId="4124"/>
        </pc:sldMkLst>
      </pc:sldChg>
      <pc:sldChg chg="del">
        <pc:chgData name="Sours, Patrick J." userId="0a4b97c2-dcaf-4cd1-9387-34b7e31b8847" providerId="ADAL" clId="{870B694E-C1DC-4F00-91D8-138F7F0847DD}" dt="2023-01-11T19:26:04.172" v="258" actId="47"/>
        <pc:sldMkLst>
          <pc:docMk/>
          <pc:sldMk cId="3544961408" sldId="4128"/>
        </pc:sldMkLst>
      </pc:sldChg>
      <pc:sldChg chg="del">
        <pc:chgData name="Sours, Patrick J." userId="0a4b97c2-dcaf-4cd1-9387-34b7e31b8847" providerId="ADAL" clId="{870B694E-C1DC-4F00-91D8-138F7F0847DD}" dt="2023-01-11T19:26:09.754" v="263" actId="47"/>
        <pc:sldMkLst>
          <pc:docMk/>
          <pc:sldMk cId="1143935332" sldId="4129"/>
        </pc:sldMkLst>
      </pc:sldChg>
      <pc:sldChg chg="del">
        <pc:chgData name="Sours, Patrick J." userId="0a4b97c2-dcaf-4cd1-9387-34b7e31b8847" providerId="ADAL" clId="{870B694E-C1DC-4F00-91D8-138F7F0847DD}" dt="2023-01-11T19:26:20.607" v="276" actId="47"/>
        <pc:sldMkLst>
          <pc:docMk/>
          <pc:sldMk cId="961909147" sldId="4130"/>
        </pc:sldMkLst>
      </pc:sldChg>
      <pc:sldChg chg="del">
        <pc:chgData name="Sours, Patrick J." userId="0a4b97c2-dcaf-4cd1-9387-34b7e31b8847" providerId="ADAL" clId="{870B694E-C1DC-4F00-91D8-138F7F0847DD}" dt="2023-01-11T19:26:03.339" v="256" actId="47"/>
        <pc:sldMkLst>
          <pc:docMk/>
          <pc:sldMk cId="1399674556" sldId="4131"/>
        </pc:sldMkLst>
      </pc:sldChg>
      <pc:sldMasterChg chg="delSldLayout">
        <pc:chgData name="Sours, Patrick J." userId="0a4b97c2-dcaf-4cd1-9387-34b7e31b8847" providerId="ADAL" clId="{870B694E-C1DC-4F00-91D8-138F7F0847DD}" dt="2023-01-11T20:01:52.877" v="851" actId="47"/>
        <pc:sldMasterMkLst>
          <pc:docMk/>
          <pc:sldMasterMk cId="1020610919" sldId="2147483789"/>
        </pc:sldMasterMkLst>
        <pc:sldLayoutChg chg="del">
          <pc:chgData name="Sours, Patrick J." userId="0a4b97c2-dcaf-4cd1-9387-34b7e31b8847" providerId="ADAL" clId="{870B694E-C1DC-4F00-91D8-138F7F0847DD}" dt="2023-01-11T19:26:20.607" v="276" actId="47"/>
          <pc:sldLayoutMkLst>
            <pc:docMk/>
            <pc:sldMasterMk cId="1020610919" sldId="2147483789"/>
            <pc:sldLayoutMk cId="3496056761" sldId="2147483955"/>
          </pc:sldLayoutMkLst>
        </pc:sldLayoutChg>
        <pc:sldLayoutChg chg="del">
          <pc:chgData name="Sours, Patrick J." userId="0a4b97c2-dcaf-4cd1-9387-34b7e31b8847" providerId="ADAL" clId="{870B694E-C1DC-4F00-91D8-138F7F0847DD}" dt="2023-01-11T20:01:52.877" v="851" actId="47"/>
          <pc:sldLayoutMkLst>
            <pc:docMk/>
            <pc:sldMasterMk cId="1020610919" sldId="2147483789"/>
            <pc:sldLayoutMk cId="1518817231" sldId="2147483957"/>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19" cy="481728"/>
          </a:xfrm>
          <a:prstGeom prst="rect">
            <a:avLst/>
          </a:prstGeom>
        </p:spPr>
        <p:txBody>
          <a:bodyPr vert="horz" lIns="96641" tIns="48320" rIns="96641" bIns="48320" rtlCol="0"/>
          <a:lstStyle>
            <a:lvl1pPr algn="l">
              <a:defRPr sz="1200"/>
            </a:lvl1pPr>
          </a:lstStyle>
          <a:p>
            <a:endParaRPr lang="en-US"/>
          </a:p>
        </p:txBody>
      </p:sp>
      <p:sp>
        <p:nvSpPr>
          <p:cNvPr id="3" name="Date Placeholder 2"/>
          <p:cNvSpPr>
            <a:spLocks noGrp="1"/>
          </p:cNvSpPr>
          <p:nvPr>
            <p:ph type="dt" sz="quarter" idx="1"/>
          </p:nvPr>
        </p:nvSpPr>
        <p:spPr>
          <a:xfrm>
            <a:off x="4143588" y="1"/>
            <a:ext cx="3169919" cy="481728"/>
          </a:xfrm>
          <a:prstGeom prst="rect">
            <a:avLst/>
          </a:prstGeom>
        </p:spPr>
        <p:txBody>
          <a:bodyPr vert="horz" lIns="96641" tIns="48320" rIns="96641" bIns="48320" rtlCol="0"/>
          <a:lstStyle>
            <a:lvl1pPr algn="r">
              <a:defRPr sz="1200"/>
            </a:lvl1pPr>
          </a:lstStyle>
          <a:p>
            <a:fld id="{EDCB4651-994C-4A05-908A-66ADEA5EDC91}" type="datetimeFigureOut">
              <a:rPr lang="en-US" smtClean="0"/>
              <a:t>1/12/2023</a:t>
            </a:fld>
            <a:endParaRPr lang="en-US"/>
          </a:p>
        </p:txBody>
      </p:sp>
      <p:sp>
        <p:nvSpPr>
          <p:cNvPr id="4" name="Footer Placeholder 3"/>
          <p:cNvSpPr>
            <a:spLocks noGrp="1"/>
          </p:cNvSpPr>
          <p:nvPr>
            <p:ph type="ftr" sz="quarter" idx="2"/>
          </p:nvPr>
        </p:nvSpPr>
        <p:spPr>
          <a:xfrm>
            <a:off x="0" y="9119475"/>
            <a:ext cx="3169919" cy="481727"/>
          </a:xfrm>
          <a:prstGeom prst="rect">
            <a:avLst/>
          </a:prstGeom>
        </p:spPr>
        <p:txBody>
          <a:bodyPr vert="horz" lIns="96641" tIns="48320" rIns="96641" bIns="48320" rtlCol="0" anchor="b"/>
          <a:lstStyle>
            <a:lvl1pPr algn="l">
              <a:defRPr sz="1200"/>
            </a:lvl1pPr>
          </a:lstStyle>
          <a:p>
            <a:endParaRPr lang="en-US"/>
          </a:p>
        </p:txBody>
      </p:sp>
      <p:sp>
        <p:nvSpPr>
          <p:cNvPr id="5" name="Slide Number Placeholder 4"/>
          <p:cNvSpPr>
            <a:spLocks noGrp="1"/>
          </p:cNvSpPr>
          <p:nvPr>
            <p:ph type="sldNum" sz="quarter" idx="3"/>
          </p:nvPr>
        </p:nvSpPr>
        <p:spPr>
          <a:xfrm>
            <a:off x="4143588" y="9119475"/>
            <a:ext cx="3169919" cy="481727"/>
          </a:xfrm>
          <a:prstGeom prst="rect">
            <a:avLst/>
          </a:prstGeom>
        </p:spPr>
        <p:txBody>
          <a:bodyPr vert="horz" lIns="96641" tIns="48320" rIns="96641" bIns="48320" rtlCol="0" anchor="b"/>
          <a:lstStyle>
            <a:lvl1pPr algn="r">
              <a:defRPr sz="1200"/>
            </a:lvl1pPr>
          </a:lstStyle>
          <a:p>
            <a:fld id="{1CBDBC33-3564-49A2-8036-8D79D7DDAA3D}" type="slidenum">
              <a:rPr lang="en-US" smtClean="0"/>
              <a:t>‹#›</a:t>
            </a:fld>
            <a:endParaRPr lang="en-US"/>
          </a:p>
        </p:txBody>
      </p:sp>
    </p:spTree>
    <p:extLst>
      <p:ext uri="{BB962C8B-B14F-4D97-AF65-F5344CB8AC3E}">
        <p14:creationId xmlns:p14="http://schemas.microsoft.com/office/powerpoint/2010/main" val="329369910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19" cy="481728"/>
          </a:xfrm>
          <a:prstGeom prst="rect">
            <a:avLst/>
          </a:prstGeom>
        </p:spPr>
        <p:txBody>
          <a:bodyPr vert="horz" lIns="96641" tIns="48320" rIns="96641" bIns="48320" rtlCol="0"/>
          <a:lstStyle>
            <a:lvl1pPr algn="l">
              <a:defRPr sz="1200"/>
            </a:lvl1pPr>
          </a:lstStyle>
          <a:p>
            <a:endParaRPr lang="en-US" dirty="0"/>
          </a:p>
        </p:txBody>
      </p:sp>
      <p:sp>
        <p:nvSpPr>
          <p:cNvPr id="3" name="Date Placeholder 2"/>
          <p:cNvSpPr>
            <a:spLocks noGrp="1"/>
          </p:cNvSpPr>
          <p:nvPr>
            <p:ph type="dt" idx="1"/>
          </p:nvPr>
        </p:nvSpPr>
        <p:spPr>
          <a:xfrm>
            <a:off x="4143588" y="1"/>
            <a:ext cx="3169919" cy="481728"/>
          </a:xfrm>
          <a:prstGeom prst="rect">
            <a:avLst/>
          </a:prstGeom>
        </p:spPr>
        <p:txBody>
          <a:bodyPr vert="horz" lIns="96641" tIns="48320" rIns="96641" bIns="48320" rtlCol="0"/>
          <a:lstStyle>
            <a:lvl1pPr algn="r">
              <a:defRPr sz="1200"/>
            </a:lvl1pPr>
          </a:lstStyle>
          <a:p>
            <a:fld id="{ACAD6E94-0E83-4310-99C7-588C3648E6ED}" type="datetimeFigureOut">
              <a:rPr lang="en-US" smtClean="0"/>
              <a:t>1/12/2023</a:t>
            </a:fld>
            <a:endParaRPr lang="en-US" dirty="0"/>
          </a:p>
        </p:txBody>
      </p:sp>
      <p:sp>
        <p:nvSpPr>
          <p:cNvPr id="4" name="Slide Image Placeholder 3"/>
          <p:cNvSpPr>
            <a:spLocks noGrp="1" noRot="1" noChangeAspect="1"/>
          </p:cNvSpPr>
          <p:nvPr>
            <p:ph type="sldImg" idx="2"/>
          </p:nvPr>
        </p:nvSpPr>
        <p:spPr>
          <a:xfrm>
            <a:off x="774700" y="1198563"/>
            <a:ext cx="5765800" cy="3243262"/>
          </a:xfrm>
          <a:prstGeom prst="rect">
            <a:avLst/>
          </a:prstGeom>
          <a:noFill/>
          <a:ln w="12700">
            <a:solidFill>
              <a:prstClr val="black"/>
            </a:solidFill>
          </a:ln>
        </p:spPr>
        <p:txBody>
          <a:bodyPr vert="horz" lIns="96641" tIns="48320" rIns="96641" bIns="48320" rtlCol="0" anchor="ctr"/>
          <a:lstStyle/>
          <a:p>
            <a:endParaRPr lang="en-US" dirty="0"/>
          </a:p>
        </p:txBody>
      </p:sp>
      <p:sp>
        <p:nvSpPr>
          <p:cNvPr id="5" name="Notes Placeholder 4"/>
          <p:cNvSpPr>
            <a:spLocks noGrp="1"/>
          </p:cNvSpPr>
          <p:nvPr>
            <p:ph type="body" sz="quarter" idx="3"/>
          </p:nvPr>
        </p:nvSpPr>
        <p:spPr>
          <a:xfrm>
            <a:off x="731521" y="4620578"/>
            <a:ext cx="5852160" cy="3780473"/>
          </a:xfrm>
          <a:prstGeom prst="rect">
            <a:avLst/>
          </a:prstGeom>
        </p:spPr>
        <p:txBody>
          <a:bodyPr vert="horz" lIns="96641" tIns="48320" rIns="96641" bIns="483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19" cy="481727"/>
          </a:xfrm>
          <a:prstGeom prst="rect">
            <a:avLst/>
          </a:prstGeom>
        </p:spPr>
        <p:txBody>
          <a:bodyPr vert="horz" lIns="96641" tIns="48320" rIns="96641" bIns="483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4143588" y="9119475"/>
            <a:ext cx="3169919" cy="481727"/>
          </a:xfrm>
          <a:prstGeom prst="rect">
            <a:avLst/>
          </a:prstGeom>
        </p:spPr>
        <p:txBody>
          <a:bodyPr vert="horz" lIns="96641" tIns="48320" rIns="96641" bIns="48320" rtlCol="0" anchor="b"/>
          <a:lstStyle>
            <a:lvl1pPr algn="r">
              <a:defRPr sz="1200"/>
            </a:lvl1pPr>
          </a:lstStyle>
          <a:p>
            <a:fld id="{36DBF923-0254-49B9-B549-7C0BDDD02BB1}" type="slidenum">
              <a:rPr lang="en-US" smtClean="0"/>
              <a:t>‹#›</a:t>
            </a:fld>
            <a:endParaRPr lang="en-US" dirty="0"/>
          </a:p>
        </p:txBody>
      </p:sp>
    </p:spTree>
    <p:extLst>
      <p:ext uri="{BB962C8B-B14F-4D97-AF65-F5344CB8AC3E}">
        <p14:creationId xmlns:p14="http://schemas.microsoft.com/office/powerpoint/2010/main" val="306620737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rPr>
              <a:t>"most people think that they needed to stay within the box!" we make assumptions, and we aren't even aware that these assumptions are limiting us. Challenge your own assumption throughout this course. </a:t>
            </a:r>
            <a:endParaRPr lang="en-US" dirty="0"/>
          </a:p>
        </p:txBody>
      </p:sp>
    </p:spTree>
    <p:extLst>
      <p:ext uri="{BB962C8B-B14F-4D97-AF65-F5344CB8AC3E}">
        <p14:creationId xmlns:p14="http://schemas.microsoft.com/office/powerpoint/2010/main" val="3423710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Efficiency</a:t>
            </a:r>
          </a:p>
          <a:p>
            <a:endParaRPr lang="en-US" dirty="0"/>
          </a:p>
        </p:txBody>
      </p:sp>
    </p:spTree>
    <p:extLst>
      <p:ext uri="{BB962C8B-B14F-4D97-AF65-F5344CB8AC3E}">
        <p14:creationId xmlns:p14="http://schemas.microsoft.com/office/powerpoint/2010/main" val="4175696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90609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9222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94402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of Wicked problems – Climate Change, food insecurity, poverty  </a:t>
            </a:r>
          </a:p>
        </p:txBody>
      </p:sp>
      <p:sp>
        <p:nvSpPr>
          <p:cNvPr id="4" name="Slide Number Placeholder 3"/>
          <p:cNvSpPr>
            <a:spLocks noGrp="1"/>
          </p:cNvSpPr>
          <p:nvPr>
            <p:ph type="sldNum" sz="quarter" idx="5"/>
          </p:nvPr>
        </p:nvSpPr>
        <p:spPr/>
        <p:txBody>
          <a:bodyPr/>
          <a:lstStyle/>
          <a:p>
            <a:fld id="{3155C64F-3ECD-494A-99E2-BC8093B2297F}" type="slidenum">
              <a:rPr lang="en-US" smtClean="0"/>
              <a:t>7</a:t>
            </a:fld>
            <a:endParaRPr lang="en-US"/>
          </a:p>
        </p:txBody>
      </p:sp>
    </p:spTree>
    <p:extLst>
      <p:ext uri="{BB962C8B-B14F-4D97-AF65-F5344CB8AC3E}">
        <p14:creationId xmlns:p14="http://schemas.microsoft.com/office/powerpoint/2010/main" val="810378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B58C05-38F5-46EB-BECD-5394A7777BCD}" type="slidenum">
              <a:rPr lang="en-US" smtClean="0"/>
              <a:t>8</a:t>
            </a:fld>
            <a:endParaRPr lang="en-US"/>
          </a:p>
        </p:txBody>
      </p:sp>
    </p:spTree>
    <p:extLst>
      <p:ext uri="{BB962C8B-B14F-4D97-AF65-F5344CB8AC3E}">
        <p14:creationId xmlns:p14="http://schemas.microsoft.com/office/powerpoint/2010/main" val="1685443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eced95327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eced95327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Presenter: Howard</a:t>
            </a:r>
          </a:p>
          <a:p>
            <a:r>
              <a:rPr lang="en-US" sz="1200"/>
              <a:t>US University</a:t>
            </a:r>
          </a:p>
          <a:p>
            <a:r>
              <a:rPr lang="en-US" sz="1200"/>
              <a:t>In-country University</a:t>
            </a:r>
          </a:p>
          <a:p>
            <a:r>
              <a:rPr lang="en-US" sz="1200"/>
              <a:t>In-country Community Development NGO</a:t>
            </a:r>
          </a:p>
          <a:p>
            <a:endParaRPr lang="en-US"/>
          </a:p>
        </p:txBody>
      </p:sp>
      <p:sp>
        <p:nvSpPr>
          <p:cNvPr id="4" name="Slide Number Placeholder 3"/>
          <p:cNvSpPr>
            <a:spLocks noGrp="1"/>
          </p:cNvSpPr>
          <p:nvPr>
            <p:ph type="sldNum" sz="quarter" idx="5"/>
          </p:nvPr>
        </p:nvSpPr>
        <p:spPr/>
        <p:txBody>
          <a:bodyPr/>
          <a:lstStyle/>
          <a:p>
            <a:fld id="{0EC2E86D-AA99-44D1-AD54-467C5FA1D4F1}" type="slidenum">
              <a:rPr lang="en-US" smtClean="0"/>
              <a:t>11</a:t>
            </a:fld>
            <a:endParaRPr lang="en-US"/>
          </a:p>
        </p:txBody>
      </p:sp>
    </p:spTree>
    <p:extLst>
      <p:ext uri="{BB962C8B-B14F-4D97-AF65-F5344CB8AC3E}">
        <p14:creationId xmlns:p14="http://schemas.microsoft.com/office/powerpoint/2010/main" val="652100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Presenter: Howard</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“Learning by Doing”</a:t>
            </a:r>
          </a:p>
          <a:p>
            <a:endParaRPr lang="en-US" b="1" dirty="0"/>
          </a:p>
        </p:txBody>
      </p:sp>
      <p:sp>
        <p:nvSpPr>
          <p:cNvPr id="4" name="Slide Number Placeholder 3"/>
          <p:cNvSpPr>
            <a:spLocks noGrp="1"/>
          </p:cNvSpPr>
          <p:nvPr>
            <p:ph type="sldNum" sz="quarter" idx="5"/>
          </p:nvPr>
        </p:nvSpPr>
        <p:spPr/>
        <p:txBody>
          <a:bodyPr/>
          <a:lstStyle/>
          <a:p>
            <a:fld id="{0EC2E86D-AA99-44D1-AD54-467C5FA1D4F1}" type="slidenum">
              <a:rPr lang="en-US" smtClean="0"/>
              <a:t>12</a:t>
            </a:fld>
            <a:endParaRPr lang="en-US"/>
          </a:p>
        </p:txBody>
      </p:sp>
    </p:spTree>
    <p:extLst>
      <p:ext uri="{BB962C8B-B14F-4D97-AF65-F5344CB8AC3E}">
        <p14:creationId xmlns:p14="http://schemas.microsoft.com/office/powerpoint/2010/main" val="125156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Resiliency </a:t>
            </a:r>
          </a:p>
          <a:p>
            <a:r>
              <a:rPr lang="en-US" dirty="0"/>
              <a:t>2014 </a:t>
            </a:r>
          </a:p>
          <a:p>
            <a:r>
              <a:rPr lang="en-US" dirty="0"/>
              <a:t>Planta LPS </a:t>
            </a:r>
          </a:p>
          <a:p>
            <a:r>
              <a:rPr lang="en-US" dirty="0"/>
              <a:t>Outgrown the community </a:t>
            </a:r>
          </a:p>
        </p:txBody>
      </p:sp>
    </p:spTree>
    <p:extLst>
      <p:ext uri="{BB962C8B-B14F-4D97-AF65-F5344CB8AC3E}">
        <p14:creationId xmlns:p14="http://schemas.microsoft.com/office/powerpoint/2010/main" val="804731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4" name="Date Placeholder 3"/>
          <p:cNvSpPr>
            <a:spLocks noGrp="1"/>
          </p:cNvSpPr>
          <p:nvPr>
            <p:ph type="dt" sz="half" idx="10"/>
          </p:nvPr>
        </p:nvSpPr>
        <p:spPr/>
        <p:txBody>
          <a:bodyPr/>
          <a:lstStyle/>
          <a:p>
            <a:fld id="{552608E4-F5E2-4DEF-9E1C-D3E3D8CFB226}" type="datetime1">
              <a:rPr lang="en-US" smtClean="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53499650-EC55-544B-9F67-F9DF18C6ED05}" type="slidenum">
              <a:rPr lang="en-US" smtClean="0"/>
              <a:pPr/>
              <a:t>‹#›</a:t>
            </a:fld>
            <a:endParaRPr lang="en-US" dirty="0"/>
          </a:p>
        </p:txBody>
      </p:sp>
    </p:spTree>
    <p:extLst>
      <p:ext uri="{BB962C8B-B14F-4D97-AF65-F5344CB8AC3E}">
        <p14:creationId xmlns:p14="http://schemas.microsoft.com/office/powerpoint/2010/main" val="385712361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1"/>
            <a:ext cx="10951285" cy="990599"/>
          </a:xfrm>
        </p:spPr>
        <p:txBody>
          <a:bodyPr lIns="0" tIns="0" rIns="0" bIns="0"/>
          <a:lstStyle>
            <a:lvl1pPr>
              <a:defRPr>
                <a:solidFill>
                  <a:schemeClr val="accent5"/>
                </a:solidFill>
              </a:defRPr>
            </a:lvl1pPr>
          </a:lstStyle>
          <a:p>
            <a:r>
              <a:rPr lang="en-US"/>
              <a:t>Click to edit Master title style</a:t>
            </a:r>
            <a:endParaRPr lang="en-US" dirty="0"/>
          </a:p>
        </p:txBody>
      </p:sp>
      <p:sp>
        <p:nvSpPr>
          <p:cNvPr id="3" name="Content Placeholder 3"/>
          <p:cNvSpPr>
            <a:spLocks noGrp="1"/>
          </p:cNvSpPr>
          <p:nvPr>
            <p:ph sz="half" idx="2"/>
          </p:nvPr>
        </p:nvSpPr>
        <p:spPr>
          <a:xfrm>
            <a:off x="609600" y="1676400"/>
            <a:ext cx="10972800" cy="4171950"/>
          </a:xfrm>
        </p:spPr>
        <p:txBody>
          <a:bodyPr lIns="0" tIns="0" rIns="0" bIns="0">
            <a:normAutofit/>
          </a:bodyPr>
          <a:lstStyle>
            <a:lvl1pPr marL="0" indent="0">
              <a:buNone/>
              <a:defRPr sz="20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p:txBody>
      </p:sp>
      <p:sp>
        <p:nvSpPr>
          <p:cNvPr id="4" name="Footer Placeholder 3"/>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22132564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7213600" cy="990600"/>
          </a:xfrm>
        </p:spPr>
        <p:txBody>
          <a:bodyPr lIns="0" tIns="0" rIns="0" bIns="0">
            <a:normAutofit/>
          </a:bodyPr>
          <a:lstStyle>
            <a:lvl1pPr>
              <a:defRPr sz="2800">
                <a:solidFill>
                  <a:srgbClr val="7030A0"/>
                </a:solidFill>
              </a:defRPr>
            </a:lvl1pPr>
          </a:lstStyle>
          <a:p>
            <a:r>
              <a:rPr lang="en-US"/>
              <a:t>Click to edit Master title style</a:t>
            </a:r>
            <a:endParaRPr lang="en-US" dirty="0"/>
          </a:p>
        </p:txBody>
      </p:sp>
      <p:sp>
        <p:nvSpPr>
          <p:cNvPr id="3" name="Content Placeholder 2"/>
          <p:cNvSpPr>
            <a:spLocks noGrp="1"/>
          </p:cNvSpPr>
          <p:nvPr>
            <p:ph idx="1"/>
          </p:nvPr>
        </p:nvSpPr>
        <p:spPr>
          <a:xfrm>
            <a:off x="609600" y="1676400"/>
            <a:ext cx="7213601" cy="3733800"/>
          </a:xfrm>
        </p:spPr>
        <p:txBody>
          <a:bodyPr lIns="0" tIns="0" rIns="0" bIns="0">
            <a:normAutofit/>
          </a:bodyPr>
          <a:lstStyle>
            <a:lvl1pPr marL="0" indent="0">
              <a:buNone/>
              <a:defRPr sz="2000">
                <a:solidFill>
                  <a:schemeClr val="tx1"/>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p:txBody>
      </p:sp>
      <p:sp>
        <p:nvSpPr>
          <p:cNvPr id="10" name="Picture Placeholder 4"/>
          <p:cNvSpPr>
            <a:spLocks noGrp="1"/>
          </p:cNvSpPr>
          <p:nvPr>
            <p:ph type="pic" sz="quarter" idx="14"/>
          </p:nvPr>
        </p:nvSpPr>
        <p:spPr>
          <a:xfrm>
            <a:off x="8128000" y="1676400"/>
            <a:ext cx="3454400" cy="3733800"/>
          </a:xfrm>
          <a:solidFill>
            <a:schemeClr val="bg1"/>
          </a:solidFill>
        </p:spPr>
        <p:txBody>
          <a:bodyPr anchor="ctr" anchorCtr="0">
            <a:normAutofit/>
          </a:bodyPr>
          <a:lstStyle>
            <a:lvl1pPr marL="0" indent="0" algn="ctr">
              <a:buNone/>
              <a:defRPr sz="1400">
                <a:solidFill>
                  <a:schemeClr val="bg1"/>
                </a:solidFill>
              </a:defRPr>
            </a:lvl1pPr>
          </a:lstStyle>
          <a:p>
            <a:r>
              <a:rPr lang="en-US"/>
              <a:t>Click icon to add picture</a:t>
            </a:r>
          </a:p>
        </p:txBody>
      </p:sp>
      <p:sp>
        <p:nvSpPr>
          <p:cNvPr id="4" name="Footer Placeholder 3"/>
          <p:cNvSpPr>
            <a:spLocks noGrp="1"/>
          </p:cNvSpPr>
          <p:nvPr>
            <p:ph type="ftr" sz="quarter" idx="15"/>
          </p:nvPr>
        </p:nvSpPr>
        <p:spPr/>
        <p:txBody>
          <a:bodyPr/>
          <a:lstStyle/>
          <a:p>
            <a:endParaRPr lang="en-US" dirty="0"/>
          </a:p>
        </p:txBody>
      </p:sp>
    </p:spTree>
    <p:extLst>
      <p:ext uri="{BB962C8B-B14F-4D97-AF65-F5344CB8AC3E}">
        <p14:creationId xmlns:p14="http://schemas.microsoft.com/office/powerpoint/2010/main" val="32652378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7213600" cy="990600"/>
          </a:xfrm>
        </p:spPr>
        <p:txBody>
          <a:bodyPr lIns="0" tIns="0" rIns="0" bIns="0">
            <a:normAutofit/>
          </a:bodyPr>
          <a:lstStyle>
            <a:lvl1pPr>
              <a:defRPr sz="2800">
                <a:solidFill>
                  <a:srgbClr val="7030A0"/>
                </a:solidFill>
              </a:defRPr>
            </a:lvl1pPr>
          </a:lstStyle>
          <a:p>
            <a:r>
              <a:rPr lang="en-US"/>
              <a:t>Click to edit Master title style</a:t>
            </a:r>
            <a:endParaRPr lang="en-US" dirty="0"/>
          </a:p>
        </p:txBody>
      </p:sp>
      <p:sp>
        <p:nvSpPr>
          <p:cNvPr id="3" name="Content Placeholder 2"/>
          <p:cNvSpPr>
            <a:spLocks noGrp="1"/>
          </p:cNvSpPr>
          <p:nvPr>
            <p:ph idx="1"/>
          </p:nvPr>
        </p:nvSpPr>
        <p:spPr>
          <a:xfrm>
            <a:off x="609600" y="4152900"/>
            <a:ext cx="7213600" cy="1714500"/>
          </a:xfrm>
        </p:spPr>
        <p:txBody>
          <a:bodyPr lIns="0" tIns="0" rIns="0" bIns="0">
            <a:normAutofit/>
          </a:bodyPr>
          <a:lstStyle>
            <a:lvl1pPr marL="0" indent="0">
              <a:buNone/>
              <a:defRPr sz="2000">
                <a:solidFill>
                  <a:schemeClr val="tx1"/>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p:txBody>
      </p:sp>
      <p:sp>
        <p:nvSpPr>
          <p:cNvPr id="7" name="Picture Placeholder 4"/>
          <p:cNvSpPr>
            <a:spLocks noGrp="1"/>
          </p:cNvSpPr>
          <p:nvPr>
            <p:ph type="pic" sz="quarter" idx="11"/>
          </p:nvPr>
        </p:nvSpPr>
        <p:spPr>
          <a:xfrm>
            <a:off x="4368800" y="1676400"/>
            <a:ext cx="3454400" cy="2247900"/>
          </a:xfrm>
          <a:solidFill>
            <a:schemeClr val="bg1"/>
          </a:solidFill>
        </p:spPr>
        <p:txBody>
          <a:bodyPr anchor="ctr" anchorCtr="0">
            <a:normAutofit/>
          </a:bodyPr>
          <a:lstStyle>
            <a:lvl1pPr marL="0" indent="0" algn="ctr">
              <a:buNone/>
              <a:defRPr sz="1400">
                <a:solidFill>
                  <a:schemeClr val="bg1"/>
                </a:solidFill>
              </a:defRPr>
            </a:lvl1pPr>
          </a:lstStyle>
          <a:p>
            <a:r>
              <a:rPr lang="en-US" dirty="0"/>
              <a:t>Click icon to add picture</a:t>
            </a:r>
          </a:p>
        </p:txBody>
      </p:sp>
      <p:sp>
        <p:nvSpPr>
          <p:cNvPr id="8" name="Picture Placeholder 4"/>
          <p:cNvSpPr>
            <a:spLocks noGrp="1"/>
          </p:cNvSpPr>
          <p:nvPr>
            <p:ph type="pic" sz="quarter" idx="12"/>
          </p:nvPr>
        </p:nvSpPr>
        <p:spPr>
          <a:xfrm>
            <a:off x="609600" y="1676400"/>
            <a:ext cx="3454400" cy="2247900"/>
          </a:xfrm>
          <a:solidFill>
            <a:schemeClr val="bg1"/>
          </a:solidFill>
        </p:spPr>
        <p:txBody>
          <a:bodyPr anchor="ctr" anchorCtr="0">
            <a:normAutofit/>
          </a:bodyPr>
          <a:lstStyle>
            <a:lvl1pPr marL="0" indent="0" algn="ctr">
              <a:buNone/>
              <a:defRPr sz="1400">
                <a:solidFill>
                  <a:schemeClr val="bg1"/>
                </a:solidFill>
              </a:defRPr>
            </a:lvl1pPr>
          </a:lstStyle>
          <a:p>
            <a:r>
              <a:rPr lang="en-US" dirty="0"/>
              <a:t>Click icon to add picture</a:t>
            </a:r>
          </a:p>
        </p:txBody>
      </p:sp>
      <p:sp>
        <p:nvSpPr>
          <p:cNvPr id="4" name="Footer Placeholder 3"/>
          <p:cNvSpPr>
            <a:spLocks noGrp="1"/>
          </p:cNvSpPr>
          <p:nvPr>
            <p:ph type="ftr" sz="quarter" idx="13"/>
          </p:nvPr>
        </p:nvSpPr>
        <p:spPr/>
        <p:txBody>
          <a:bodyPr/>
          <a:lstStyle/>
          <a:p>
            <a:endParaRPr lang="en-US" dirty="0"/>
          </a:p>
        </p:txBody>
      </p:sp>
    </p:spTree>
    <p:extLst>
      <p:ext uri="{BB962C8B-B14F-4D97-AF65-F5344CB8AC3E}">
        <p14:creationId xmlns:p14="http://schemas.microsoft.com/office/powerpoint/2010/main" val="34856781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5334000" cy="990600"/>
          </a:xfrm>
        </p:spPr>
        <p:txBody>
          <a:bodyPr lIns="0" tIns="0" rIns="0" bIns="0">
            <a:normAutofit/>
          </a:bodyPr>
          <a:lstStyle>
            <a:lvl1pPr>
              <a:defRPr sz="2800">
                <a:solidFill>
                  <a:srgbClr val="7030A0"/>
                </a:solidFill>
              </a:defRPr>
            </a:lvl1pPr>
          </a:lstStyle>
          <a:p>
            <a:r>
              <a:rPr lang="en-US"/>
              <a:t>Click to edit Master title style</a:t>
            </a:r>
            <a:endParaRPr lang="en-US" dirty="0"/>
          </a:p>
        </p:txBody>
      </p:sp>
      <p:sp>
        <p:nvSpPr>
          <p:cNvPr id="3" name="Content Placeholder 2"/>
          <p:cNvSpPr>
            <a:spLocks noGrp="1"/>
          </p:cNvSpPr>
          <p:nvPr>
            <p:ph idx="1"/>
          </p:nvPr>
        </p:nvSpPr>
        <p:spPr>
          <a:xfrm>
            <a:off x="609600" y="1676400"/>
            <a:ext cx="5334001" cy="3733800"/>
          </a:xfrm>
        </p:spPr>
        <p:txBody>
          <a:bodyPr lIns="0" tIns="0" rIns="0" bIns="0">
            <a:normAutofit/>
          </a:bodyPr>
          <a:lstStyle>
            <a:lvl1pPr marL="0" indent="0">
              <a:buNone/>
              <a:defRPr sz="1800">
                <a:solidFill>
                  <a:schemeClr val="tx1"/>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p:txBody>
      </p:sp>
      <p:sp>
        <p:nvSpPr>
          <p:cNvPr id="14" name="Picture Placeholder 13"/>
          <p:cNvSpPr>
            <a:spLocks noGrp="1"/>
          </p:cNvSpPr>
          <p:nvPr>
            <p:ph type="pic" sz="quarter" idx="10" hasCustomPrompt="1"/>
          </p:nvPr>
        </p:nvSpPr>
        <p:spPr>
          <a:xfrm>
            <a:off x="6502400" y="1676400"/>
            <a:ext cx="4978400" cy="3733800"/>
          </a:xfrm>
          <a:prstGeom prst="ellipse">
            <a:avLst/>
          </a:prstGeom>
          <a:solidFill>
            <a:schemeClr val="bg1"/>
          </a:solidFill>
        </p:spPr>
        <p:txBody>
          <a:bodyPr>
            <a:normAutofit/>
          </a:bodyPr>
          <a:lstStyle>
            <a:lvl1pPr marL="0" indent="0" algn="ctr">
              <a:buNone/>
              <a:defRPr sz="1400">
                <a:solidFill>
                  <a:schemeClr val="bg1"/>
                </a:solidFill>
              </a:defRPr>
            </a:lvl1pPr>
          </a:lstStyle>
          <a:p>
            <a:r>
              <a:rPr lang="en-US" dirty="0"/>
              <a:t>picture</a:t>
            </a:r>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9394605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72800" cy="990600"/>
          </a:xfrm>
        </p:spPr>
        <p:txBody>
          <a:bodyPr lIns="0" tIns="0" rIns="0" bIns="0">
            <a:normAutofit/>
          </a:bodyPr>
          <a:lstStyle>
            <a:lvl1pPr>
              <a:defRPr sz="2800">
                <a:solidFill>
                  <a:schemeClr val="accent5"/>
                </a:solidFill>
              </a:defRPr>
            </a:lvl1pPr>
          </a:lstStyle>
          <a:p>
            <a:r>
              <a:rPr lang="en-US"/>
              <a:t>Click to edit Master title style</a:t>
            </a:r>
            <a:endParaRPr lang="en-US" dirty="0"/>
          </a:p>
        </p:txBody>
      </p:sp>
      <p:sp>
        <p:nvSpPr>
          <p:cNvPr id="3" name="Content Placeholder 2"/>
          <p:cNvSpPr>
            <a:spLocks noGrp="1"/>
          </p:cNvSpPr>
          <p:nvPr>
            <p:ph idx="1"/>
          </p:nvPr>
        </p:nvSpPr>
        <p:spPr>
          <a:xfrm>
            <a:off x="6248400" y="1676400"/>
            <a:ext cx="5334000" cy="4333875"/>
          </a:xfrm>
        </p:spPr>
        <p:txBody>
          <a:bodyPr lIns="0" tIns="0" rIns="0" bIns="0">
            <a:normAutofit/>
          </a:bodyPr>
          <a:lstStyle>
            <a:lvl1pPr marL="0" indent="0">
              <a:buNone/>
              <a:defRPr sz="1800">
                <a:solidFill>
                  <a:schemeClr val="tx1"/>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p:txBody>
      </p:sp>
      <p:sp>
        <p:nvSpPr>
          <p:cNvPr id="7" name="Picture Placeholder 4"/>
          <p:cNvSpPr>
            <a:spLocks noGrp="1"/>
          </p:cNvSpPr>
          <p:nvPr>
            <p:ph type="pic" sz="quarter" idx="11"/>
          </p:nvPr>
        </p:nvSpPr>
        <p:spPr>
          <a:xfrm>
            <a:off x="609600" y="3733800"/>
            <a:ext cx="5334000" cy="1828800"/>
          </a:xfrm>
          <a:solidFill>
            <a:schemeClr val="tx2"/>
          </a:solidFill>
        </p:spPr>
        <p:txBody>
          <a:bodyPr anchor="ctr" anchorCtr="0">
            <a:normAutofit/>
          </a:bodyPr>
          <a:lstStyle>
            <a:lvl1pPr marL="0" indent="0" algn="ctr">
              <a:buNone/>
              <a:defRPr sz="1400">
                <a:solidFill>
                  <a:schemeClr val="bg1"/>
                </a:solidFill>
              </a:defRPr>
            </a:lvl1pPr>
          </a:lstStyle>
          <a:p>
            <a:r>
              <a:rPr lang="en-US"/>
              <a:t>Click icon to add picture</a:t>
            </a:r>
            <a:endParaRPr lang="en-US" dirty="0"/>
          </a:p>
        </p:txBody>
      </p:sp>
      <p:sp>
        <p:nvSpPr>
          <p:cNvPr id="6" name="Picture Placeholder 4"/>
          <p:cNvSpPr>
            <a:spLocks noGrp="1"/>
          </p:cNvSpPr>
          <p:nvPr>
            <p:ph type="pic" sz="quarter" idx="12"/>
          </p:nvPr>
        </p:nvSpPr>
        <p:spPr>
          <a:xfrm>
            <a:off x="609600" y="1676400"/>
            <a:ext cx="5334000" cy="1828800"/>
          </a:xfrm>
          <a:solidFill>
            <a:schemeClr val="tx2"/>
          </a:solidFill>
        </p:spPr>
        <p:txBody>
          <a:bodyPr anchor="ctr" anchorCtr="0">
            <a:normAutofit/>
          </a:bodyPr>
          <a:lstStyle>
            <a:lvl1pPr marL="0" indent="0" algn="ctr">
              <a:buNone/>
              <a:defRPr sz="1400">
                <a:solidFill>
                  <a:schemeClr val="bg1"/>
                </a:solidFill>
              </a:defRPr>
            </a:lvl1pPr>
          </a:lstStyle>
          <a:p>
            <a:r>
              <a:rPr lang="en-US"/>
              <a:t>Click icon to add picture</a:t>
            </a:r>
            <a:endParaRPr lang="en-US" dirty="0"/>
          </a:p>
        </p:txBody>
      </p:sp>
      <p:sp>
        <p:nvSpPr>
          <p:cNvPr id="4" name="Footer Placeholder 3"/>
          <p:cNvSpPr>
            <a:spLocks noGrp="1"/>
          </p:cNvSpPr>
          <p:nvPr>
            <p:ph type="ftr" sz="quarter" idx="13"/>
          </p:nvPr>
        </p:nvSpPr>
        <p:spPr/>
        <p:txBody>
          <a:bodyPr/>
          <a:lstStyle/>
          <a:p>
            <a:endParaRPr lang="en-US" dirty="0"/>
          </a:p>
        </p:txBody>
      </p:sp>
    </p:spTree>
    <p:extLst>
      <p:ext uri="{BB962C8B-B14F-4D97-AF65-F5344CB8AC3E}">
        <p14:creationId xmlns:p14="http://schemas.microsoft.com/office/powerpoint/2010/main" val="1770015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72800" cy="990600"/>
          </a:xfrm>
        </p:spPr>
        <p:txBody>
          <a:bodyPr lIns="0" tIns="0" rIns="0" bIns="0"/>
          <a:lstStyle>
            <a:lvl1pPr>
              <a:defRPr>
                <a:solidFill>
                  <a:schemeClr val="accent5"/>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09600" y="2933700"/>
            <a:ext cx="3454400" cy="2476500"/>
          </a:xfrm>
        </p:spPr>
        <p:txBody>
          <a:bodyPr lIns="0" tIns="0" rIns="0" bIns="0">
            <a:normAutofit/>
          </a:bodyPr>
          <a:lstStyle>
            <a:lvl1pPr marL="0" indent="0">
              <a:buNone/>
              <a:defRPr sz="1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p:txBody>
      </p:sp>
      <p:sp>
        <p:nvSpPr>
          <p:cNvPr id="4" name="Content Placeholder 3"/>
          <p:cNvSpPr>
            <a:spLocks noGrp="1"/>
          </p:cNvSpPr>
          <p:nvPr>
            <p:ph sz="half" idx="2"/>
          </p:nvPr>
        </p:nvSpPr>
        <p:spPr>
          <a:xfrm>
            <a:off x="4368800" y="2933700"/>
            <a:ext cx="3454400" cy="2476500"/>
          </a:xfrm>
        </p:spPr>
        <p:txBody>
          <a:bodyPr lIns="0" tIns="0" rIns="0" bIns="0">
            <a:normAutofit/>
          </a:bodyPr>
          <a:lstStyle>
            <a:lvl1pPr marL="0" indent="0">
              <a:buNone/>
              <a:defRPr sz="1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p:txBody>
      </p:sp>
      <p:sp>
        <p:nvSpPr>
          <p:cNvPr id="6" name="Picture Placeholder 5"/>
          <p:cNvSpPr>
            <a:spLocks noGrp="1"/>
          </p:cNvSpPr>
          <p:nvPr>
            <p:ph type="pic" sz="quarter" idx="10"/>
          </p:nvPr>
        </p:nvSpPr>
        <p:spPr>
          <a:xfrm>
            <a:off x="609600" y="1676400"/>
            <a:ext cx="3454400" cy="1028700"/>
          </a:xfrm>
          <a:solidFill>
            <a:schemeClr val="tx2"/>
          </a:solidFill>
        </p:spPr>
        <p:txBody>
          <a:bodyPr>
            <a:normAutofit/>
          </a:bodyPr>
          <a:lstStyle>
            <a:lvl1pPr marL="0" indent="0" algn="ctr">
              <a:buNone/>
              <a:defRPr sz="1400">
                <a:solidFill>
                  <a:schemeClr val="bg1"/>
                </a:solidFill>
              </a:defRPr>
            </a:lvl1pPr>
          </a:lstStyle>
          <a:p>
            <a:r>
              <a:rPr lang="en-US"/>
              <a:t>Click icon to add picture</a:t>
            </a:r>
            <a:endParaRPr lang="en-US" dirty="0"/>
          </a:p>
        </p:txBody>
      </p:sp>
      <p:sp>
        <p:nvSpPr>
          <p:cNvPr id="12" name="Picture Placeholder 5"/>
          <p:cNvSpPr>
            <a:spLocks noGrp="1"/>
          </p:cNvSpPr>
          <p:nvPr>
            <p:ph type="pic" sz="quarter" idx="11"/>
          </p:nvPr>
        </p:nvSpPr>
        <p:spPr>
          <a:xfrm>
            <a:off x="4368800" y="1676400"/>
            <a:ext cx="3454400" cy="1028700"/>
          </a:xfrm>
          <a:solidFill>
            <a:schemeClr val="tx2"/>
          </a:solidFill>
        </p:spPr>
        <p:txBody>
          <a:bodyPr>
            <a:normAutofit/>
          </a:bodyPr>
          <a:lstStyle>
            <a:lvl1pPr marL="0" indent="0" algn="ctr">
              <a:buNone/>
              <a:defRPr sz="1400">
                <a:solidFill>
                  <a:schemeClr val="bg1"/>
                </a:solidFill>
              </a:defRPr>
            </a:lvl1pPr>
          </a:lstStyle>
          <a:p>
            <a:r>
              <a:rPr lang="en-US"/>
              <a:t>Click icon to add picture</a:t>
            </a:r>
            <a:endParaRPr lang="en-US" dirty="0"/>
          </a:p>
        </p:txBody>
      </p:sp>
      <p:sp>
        <p:nvSpPr>
          <p:cNvPr id="7" name="Picture Placeholder 5"/>
          <p:cNvSpPr>
            <a:spLocks noGrp="1"/>
          </p:cNvSpPr>
          <p:nvPr>
            <p:ph type="pic" sz="quarter" idx="12"/>
          </p:nvPr>
        </p:nvSpPr>
        <p:spPr>
          <a:xfrm>
            <a:off x="8128000" y="1676400"/>
            <a:ext cx="3454400" cy="1028700"/>
          </a:xfrm>
          <a:solidFill>
            <a:schemeClr val="tx2"/>
          </a:solidFill>
        </p:spPr>
        <p:txBody>
          <a:bodyPr>
            <a:normAutofit/>
          </a:bodyPr>
          <a:lstStyle>
            <a:lvl1pPr marL="0" indent="0" algn="ctr">
              <a:buNone/>
              <a:defRPr sz="1400">
                <a:solidFill>
                  <a:schemeClr val="bg1"/>
                </a:solidFill>
              </a:defRPr>
            </a:lvl1pPr>
          </a:lstStyle>
          <a:p>
            <a:r>
              <a:rPr lang="en-US"/>
              <a:t>Click icon to add picture</a:t>
            </a:r>
            <a:endParaRPr lang="en-US" dirty="0"/>
          </a:p>
        </p:txBody>
      </p:sp>
      <p:sp>
        <p:nvSpPr>
          <p:cNvPr id="8" name="Content Placeholder 3"/>
          <p:cNvSpPr>
            <a:spLocks noGrp="1"/>
          </p:cNvSpPr>
          <p:nvPr>
            <p:ph sz="half" idx="13"/>
          </p:nvPr>
        </p:nvSpPr>
        <p:spPr>
          <a:xfrm>
            <a:off x="8128000" y="2933700"/>
            <a:ext cx="3454400" cy="2476500"/>
          </a:xfrm>
        </p:spPr>
        <p:txBody>
          <a:bodyPr lIns="0" tIns="0" rIns="0" bIns="0">
            <a:normAutofit/>
          </a:bodyPr>
          <a:lstStyle>
            <a:lvl1pPr marL="0" indent="0">
              <a:buNone/>
              <a:defRPr sz="1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p:txBody>
      </p:sp>
      <p:sp>
        <p:nvSpPr>
          <p:cNvPr id="5" name="Footer Placeholder 4"/>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34359668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72800" cy="990600"/>
          </a:xfrm>
        </p:spPr>
        <p:txBody>
          <a:bodyPr lIns="0" tIns="0" rIns="0" bIns="0"/>
          <a:lstStyle>
            <a:lvl1pPr>
              <a:defRPr>
                <a:solidFill>
                  <a:schemeClr val="accent5"/>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09600" y="1676400"/>
            <a:ext cx="3454400" cy="4191000"/>
          </a:xfrm>
          <a:solidFill>
            <a:schemeClr val="tx2"/>
          </a:solidFill>
        </p:spPr>
        <p:txBody>
          <a:bodyPr lIns="182880" tIns="182880" rIns="182880" bIns="182880">
            <a:normAutofit/>
          </a:bodyPr>
          <a:lstStyle>
            <a:lvl1pPr marL="0" indent="0">
              <a:buNone/>
              <a:defRPr sz="2000">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p:txBody>
      </p:sp>
      <p:sp>
        <p:nvSpPr>
          <p:cNvPr id="9" name="Content Placeholder 3"/>
          <p:cNvSpPr>
            <a:spLocks noGrp="1"/>
          </p:cNvSpPr>
          <p:nvPr>
            <p:ph sz="half" idx="2"/>
          </p:nvPr>
        </p:nvSpPr>
        <p:spPr>
          <a:xfrm>
            <a:off x="4368800" y="1676400"/>
            <a:ext cx="5334000" cy="4171950"/>
          </a:xfrm>
        </p:spPr>
        <p:txBody>
          <a:bodyPr lIns="0" tIns="0" rIns="0" bIns="0">
            <a:normAutofit/>
          </a:bodyPr>
          <a:lstStyle>
            <a:lvl1pPr marL="0" indent="0">
              <a:buNone/>
              <a:defRPr sz="20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26494789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1482" y="408563"/>
            <a:ext cx="10972799" cy="990599"/>
          </a:xfrm>
        </p:spPr>
        <p:txBody>
          <a:bodyPr anchor="t" anchorCtr="0">
            <a:normAutofit/>
          </a:bodyPr>
          <a:lstStyle>
            <a:lvl1pPr algn="l">
              <a:defRPr sz="2800">
                <a:solidFill>
                  <a:schemeClr val="bg1"/>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6248400" y="1676400"/>
            <a:ext cx="5301915" cy="4191000"/>
          </a:xfrm>
        </p:spPr>
        <p:txBody>
          <a:bodyPr>
            <a:normAutofit/>
          </a:bodyPr>
          <a:lstStyle>
            <a:lvl1pPr marL="0" indent="0">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Picture Placeholder 5"/>
          <p:cNvSpPr>
            <a:spLocks noGrp="1"/>
          </p:cNvSpPr>
          <p:nvPr>
            <p:ph type="pic" sz="quarter" idx="10"/>
          </p:nvPr>
        </p:nvSpPr>
        <p:spPr>
          <a:xfrm>
            <a:off x="609600" y="1676400"/>
            <a:ext cx="5334000" cy="4267200"/>
          </a:xfrm>
          <a:solidFill>
            <a:schemeClr val="bg1"/>
          </a:solidFill>
        </p:spPr>
        <p:txBody>
          <a:bodyPr/>
          <a:lstStyle>
            <a:lvl1pPr marL="0" indent="0" algn="ctr">
              <a:buNone/>
              <a:defRPr/>
            </a:lvl1pPr>
          </a:lstStyle>
          <a:p>
            <a:r>
              <a:rPr lang="en-US"/>
              <a:t>Click icon to add picture</a:t>
            </a:r>
            <a:endParaRPr lang="en-US" dirty="0"/>
          </a:p>
        </p:txBody>
      </p:sp>
      <p:sp>
        <p:nvSpPr>
          <p:cNvPr id="7" name="Slide Number Placeholder 5"/>
          <p:cNvSpPr txBox="1">
            <a:spLocks/>
          </p:cNvSpPr>
          <p:nvPr userDrawn="1"/>
        </p:nvSpPr>
        <p:spPr>
          <a:xfrm>
            <a:off x="609600" y="6400800"/>
            <a:ext cx="441435" cy="114300"/>
          </a:xfrm>
          <a:prstGeom prst="rect">
            <a:avLst/>
          </a:prstGeom>
        </p:spPr>
        <p:txBody>
          <a:bodyPr vert="horz" lIns="0" tIns="0" rIns="0" bIns="0" rtlCol="0" anchor="ctr" anchorCtr="0"/>
          <a:lstStyle>
            <a:defPPr>
              <a:defRPr lang="en-US"/>
            </a:defPPr>
            <a:lvl1pPr marL="0" algn="l" defTabSz="914400" rtl="0" eaLnBrk="1" latinLnBrk="0" hangingPunct="1">
              <a:defRPr sz="700" kern="1200">
                <a:solidFill>
                  <a:schemeClr val="accent6"/>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343D76-8BB2-47E0-A42B-26B0911BDB2F}" type="slidenum">
              <a:rPr lang="en-US" sz="700" smtClean="0">
                <a:solidFill>
                  <a:schemeClr val="bg1"/>
                </a:solidFill>
              </a:rPr>
              <a:pPr/>
              <a:t>‹#›</a:t>
            </a:fld>
            <a:endParaRPr lang="en-US" sz="700" dirty="0">
              <a:solidFill>
                <a:schemeClr val="bg1"/>
              </a:solidFill>
            </a:endParaRPr>
          </a:p>
        </p:txBody>
      </p:sp>
      <p:sp>
        <p:nvSpPr>
          <p:cNvPr id="3" name="Footer Placeholder 2"/>
          <p:cNvSpPr>
            <a:spLocks noGrp="1"/>
          </p:cNvSpPr>
          <p:nvPr>
            <p:ph type="ftr" sz="quarter" idx="11"/>
          </p:nvPr>
        </p:nvSpPr>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42689319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457201"/>
            <a:ext cx="9093199" cy="990599"/>
          </a:xfrm>
        </p:spPr>
        <p:txBody>
          <a:bodyPr anchor="t" anchorCtr="0">
            <a:normAutofit/>
          </a:bodyPr>
          <a:lstStyle>
            <a:lvl1pPr algn="l">
              <a:defRPr sz="2800">
                <a:solidFill>
                  <a:schemeClr val="bg1"/>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609602" y="1676400"/>
            <a:ext cx="3454399" cy="4191000"/>
          </a:xfrm>
        </p:spPr>
        <p:txBody>
          <a:bodyPr>
            <a:normAutofit/>
          </a:bodyPr>
          <a:lstStyle>
            <a:lvl1pPr marL="0" indent="0">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Picture Placeholder 13"/>
          <p:cNvSpPr>
            <a:spLocks noGrp="1"/>
          </p:cNvSpPr>
          <p:nvPr>
            <p:ph type="pic" sz="quarter" idx="12" hasCustomPrompt="1"/>
          </p:nvPr>
        </p:nvSpPr>
        <p:spPr>
          <a:xfrm>
            <a:off x="5943600" y="1676400"/>
            <a:ext cx="5638800" cy="4229100"/>
          </a:xfrm>
          <a:prstGeom prst="ellipse">
            <a:avLst/>
          </a:prstGeom>
          <a:solidFill>
            <a:schemeClr val="bg1"/>
          </a:solidFill>
        </p:spPr>
        <p:txBody>
          <a:bodyPr>
            <a:normAutofit/>
          </a:bodyPr>
          <a:lstStyle>
            <a:lvl1pPr marL="0" marR="0" indent="0" algn="ctr" defTabSz="914400" rtl="0" eaLnBrk="1" fontAlgn="auto" latinLnBrk="0" hangingPunct="1">
              <a:lnSpc>
                <a:spcPct val="100000"/>
              </a:lnSpc>
              <a:spcBef>
                <a:spcPts val="600"/>
              </a:spcBef>
              <a:spcAft>
                <a:spcPts val="600"/>
              </a:spcAft>
              <a:buClrTx/>
              <a:buSzTx/>
              <a:buFont typeface="Arial" panose="020B0604020202020204" pitchFamily="34" charset="0"/>
              <a:buNone/>
              <a:tabLst/>
              <a:defRPr sz="1600">
                <a:solidFill>
                  <a:schemeClr val="accent6"/>
                </a:solidFill>
              </a:defRPr>
            </a:lvl1pPr>
          </a:lstStyle>
          <a:p>
            <a:r>
              <a:rPr lang="en-US" dirty="0"/>
              <a:t>picture</a:t>
            </a:r>
          </a:p>
        </p:txBody>
      </p:sp>
      <p:sp>
        <p:nvSpPr>
          <p:cNvPr id="7" name="Slide Number Placeholder 5"/>
          <p:cNvSpPr txBox="1">
            <a:spLocks/>
          </p:cNvSpPr>
          <p:nvPr userDrawn="1"/>
        </p:nvSpPr>
        <p:spPr>
          <a:xfrm>
            <a:off x="609600" y="6400800"/>
            <a:ext cx="441435" cy="114300"/>
          </a:xfrm>
          <a:prstGeom prst="rect">
            <a:avLst/>
          </a:prstGeom>
        </p:spPr>
        <p:txBody>
          <a:bodyPr vert="horz" lIns="0" tIns="0" rIns="0" bIns="0" rtlCol="0" anchor="ctr" anchorCtr="0"/>
          <a:lstStyle>
            <a:defPPr>
              <a:defRPr lang="en-US"/>
            </a:defPPr>
            <a:lvl1pPr marL="0" algn="l" defTabSz="914400" rtl="0" eaLnBrk="1" latinLnBrk="0" hangingPunct="1">
              <a:defRPr sz="700" kern="1200">
                <a:solidFill>
                  <a:schemeClr val="accent6"/>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343D76-8BB2-47E0-A42B-26B0911BDB2F}" type="slidenum">
              <a:rPr lang="en-US" sz="700" smtClean="0">
                <a:solidFill>
                  <a:schemeClr val="bg1"/>
                </a:solidFill>
              </a:rPr>
              <a:pPr/>
              <a:t>‹#›</a:t>
            </a:fld>
            <a:endParaRPr lang="en-US" sz="700" dirty="0">
              <a:solidFill>
                <a:schemeClr val="bg1"/>
              </a:solidFill>
            </a:endParaRPr>
          </a:p>
        </p:txBody>
      </p:sp>
      <p:sp>
        <p:nvSpPr>
          <p:cNvPr id="3" name="Footer Placeholder 2"/>
          <p:cNvSpPr>
            <a:spLocks noGrp="1"/>
          </p:cNvSpPr>
          <p:nvPr>
            <p:ph type="ftr" sz="quarter" idx="13"/>
          </p:nvPr>
        </p:nvSpPr>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41699667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457201"/>
            <a:ext cx="9093199" cy="990599"/>
          </a:xfrm>
        </p:spPr>
        <p:txBody>
          <a:bodyPr anchor="t" anchorCtr="0">
            <a:normAutofit/>
          </a:bodyPr>
          <a:lstStyle>
            <a:lvl1pPr algn="l">
              <a:defRPr sz="2800">
                <a:solidFill>
                  <a:schemeClr val="bg1"/>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609602" y="1676400"/>
            <a:ext cx="5333999" cy="4191000"/>
          </a:xfrm>
        </p:spPr>
        <p:txBody>
          <a:bodyPr>
            <a:normAutofit/>
          </a:bodyPr>
          <a:lstStyle>
            <a:lvl1pPr marL="0" indent="0">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Content Placeholder 3"/>
          <p:cNvSpPr>
            <a:spLocks noGrp="1"/>
          </p:cNvSpPr>
          <p:nvPr>
            <p:ph sz="half" idx="10"/>
          </p:nvPr>
        </p:nvSpPr>
        <p:spPr>
          <a:xfrm>
            <a:off x="6248400" y="1676400"/>
            <a:ext cx="5334000" cy="3505200"/>
          </a:xfrm>
        </p:spPr>
        <p:txBody>
          <a:bodyPr lIns="0" tIns="0" rIns="0" bIns="0">
            <a:normAutofit/>
          </a:bodyPr>
          <a:lstStyle>
            <a:lvl1pPr marL="0" indent="0">
              <a:buNone/>
              <a:defRPr sz="2000">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p:txBody>
      </p:sp>
      <p:sp>
        <p:nvSpPr>
          <p:cNvPr id="8" name="Slide Number Placeholder 5"/>
          <p:cNvSpPr txBox="1">
            <a:spLocks/>
          </p:cNvSpPr>
          <p:nvPr userDrawn="1"/>
        </p:nvSpPr>
        <p:spPr>
          <a:xfrm>
            <a:off x="609600" y="6400800"/>
            <a:ext cx="441435" cy="114300"/>
          </a:xfrm>
          <a:prstGeom prst="rect">
            <a:avLst/>
          </a:prstGeom>
        </p:spPr>
        <p:txBody>
          <a:bodyPr vert="horz" lIns="0" tIns="0" rIns="0" bIns="0" rtlCol="0" anchor="ctr" anchorCtr="0"/>
          <a:lstStyle>
            <a:defPPr>
              <a:defRPr lang="en-US"/>
            </a:defPPr>
            <a:lvl1pPr marL="0" algn="l" defTabSz="914400" rtl="0" eaLnBrk="1" latinLnBrk="0" hangingPunct="1">
              <a:defRPr sz="700" kern="1200">
                <a:solidFill>
                  <a:schemeClr val="accent6"/>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343D76-8BB2-47E0-A42B-26B0911BDB2F}" type="slidenum">
              <a:rPr lang="en-US" sz="700" smtClean="0">
                <a:solidFill>
                  <a:schemeClr val="bg1"/>
                </a:solidFill>
              </a:rPr>
              <a:pPr/>
              <a:t>‹#›</a:t>
            </a:fld>
            <a:endParaRPr lang="en-US" sz="700" dirty="0">
              <a:solidFill>
                <a:schemeClr val="bg1"/>
              </a:solidFill>
            </a:endParaRPr>
          </a:p>
        </p:txBody>
      </p:sp>
      <p:sp>
        <p:nvSpPr>
          <p:cNvPr id="3" name="Footer Placeholder 2"/>
          <p:cNvSpPr>
            <a:spLocks noGrp="1"/>
          </p:cNvSpPr>
          <p:nvPr>
            <p:ph type="ftr" sz="quarter" idx="11"/>
          </p:nvPr>
        </p:nvSpPr>
        <p:spPr>
          <a:xfrm>
            <a:off x="7907693" y="6492876"/>
            <a:ext cx="4114800" cy="365125"/>
          </a:xfrm>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1712361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835D0A-7E53-4C0E-8AE2-F8F154C01765}" type="datetime1">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53499650-EC55-544B-9F67-F9DF18C6ED05}" type="slidenum">
              <a:rPr lang="en-US" smtClean="0"/>
              <a:pPr/>
              <a:t>‹#›</a:t>
            </a:fld>
            <a:endParaRPr lang="en-US" dirty="0"/>
          </a:p>
        </p:txBody>
      </p:sp>
    </p:spTree>
    <p:extLst>
      <p:ext uri="{BB962C8B-B14F-4D97-AF65-F5344CB8AC3E}">
        <p14:creationId xmlns:p14="http://schemas.microsoft.com/office/powerpoint/2010/main" val="19067028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6" name="Slide Number Placeholder 5"/>
          <p:cNvSpPr txBox="1">
            <a:spLocks/>
          </p:cNvSpPr>
          <p:nvPr userDrawn="1"/>
        </p:nvSpPr>
        <p:spPr>
          <a:xfrm>
            <a:off x="609600" y="6421120"/>
            <a:ext cx="441435" cy="114300"/>
          </a:xfrm>
          <a:prstGeom prst="rect">
            <a:avLst/>
          </a:prstGeom>
        </p:spPr>
        <p:txBody>
          <a:bodyPr vert="horz" lIns="0" tIns="0" rIns="0" bIns="0" rtlCol="0" anchor="ctr" anchorCtr="0"/>
          <a:lstStyle>
            <a:defPPr>
              <a:defRPr lang="en-US"/>
            </a:defPPr>
            <a:lvl1pPr marL="0" algn="l" defTabSz="914400" rtl="0" eaLnBrk="1" latinLnBrk="0" hangingPunct="1">
              <a:defRPr sz="700" kern="1200">
                <a:solidFill>
                  <a:schemeClr val="accent6"/>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343D76-8BB2-47E0-A42B-26B0911BDB2F}" type="slidenum">
              <a:rPr lang="en-US" sz="700" smtClean="0">
                <a:solidFill>
                  <a:schemeClr val="bg1"/>
                </a:solidFill>
              </a:rPr>
              <a:pPr/>
              <a:t>‹#›</a:t>
            </a:fld>
            <a:endParaRPr lang="en-US" sz="700" dirty="0">
              <a:solidFill>
                <a:schemeClr val="bg1"/>
              </a:solidFill>
            </a:endParaRPr>
          </a:p>
        </p:txBody>
      </p:sp>
      <p:sp>
        <p:nvSpPr>
          <p:cNvPr id="7" name="TextBox 6"/>
          <p:cNvSpPr txBox="1"/>
          <p:nvPr userDrawn="1"/>
        </p:nvSpPr>
        <p:spPr>
          <a:xfrm>
            <a:off x="2489199" y="6421121"/>
            <a:ext cx="578685" cy="123111"/>
          </a:xfrm>
          <a:prstGeom prst="rect">
            <a:avLst/>
          </a:prstGeom>
          <a:noFill/>
        </p:spPr>
        <p:txBody>
          <a:bodyPr wrap="none" lIns="0" tIns="0" rIns="0" bIns="0" rtlCol="0" anchor="ctr" anchorCtr="0">
            <a:spAutoFit/>
          </a:bodyPr>
          <a:lstStyle/>
          <a:p>
            <a:pPr algn="l"/>
            <a:r>
              <a:rPr lang="en-US" sz="800" dirty="0">
                <a:solidFill>
                  <a:schemeClr val="bg1"/>
                </a:solidFill>
                <a:latin typeface="Arial" panose="020B0604020202020204" pitchFamily="34" charset="0"/>
                <a:cs typeface="Arial" panose="020B0604020202020204" pitchFamily="34" charset="0"/>
              </a:rPr>
              <a:t>CH2M_2015</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893301" y="6076950"/>
            <a:ext cx="1857124" cy="545110"/>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Tree>
    <p:extLst>
      <p:ext uri="{BB962C8B-B14F-4D97-AF65-F5344CB8AC3E}">
        <p14:creationId xmlns:p14="http://schemas.microsoft.com/office/powerpoint/2010/main" val="14825079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8145302"/>
      </p:ext>
    </p:extLst>
  </p:cSld>
  <p:clrMapOvr>
    <a:masterClrMapping/>
  </p:clrMapOvr>
  <p:transition spd="slow">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9" name="Content Placeholder 2"/>
          <p:cNvSpPr>
            <a:spLocks noGrp="1"/>
          </p:cNvSpPr>
          <p:nvPr>
            <p:ph idx="13"/>
          </p:nvPr>
        </p:nvSpPr>
        <p:spPr>
          <a:xfrm>
            <a:off x="995907" y="1488646"/>
            <a:ext cx="10972800" cy="4525963"/>
          </a:xfrm>
          <a:prstGeom prst="rect">
            <a:avLst/>
          </a:prstGeom>
          <a:ln>
            <a:solidFill>
              <a:srgbClr val="FFFFFF"/>
            </a:solidFill>
          </a:ln>
        </p:spPr>
        <p:txBody>
          <a:bodyPr/>
          <a:lstStyle>
            <a:lvl1pPr>
              <a:defRPr>
                <a:solidFill>
                  <a:schemeClr val="accent4"/>
                </a:solidFill>
              </a:defRPr>
            </a:lvl1pPr>
            <a:lvl2pPr marL="0">
              <a:spcBef>
                <a:spcPts val="600"/>
              </a:spcBef>
              <a:defRPr sz="2400">
                <a:solidFill>
                  <a:schemeClr val="tx1">
                    <a:lumMod val="65000"/>
                    <a:lumOff val="35000"/>
                  </a:schemeClr>
                </a:solidFill>
              </a:defRPr>
            </a:lvl2pPr>
            <a:lvl3pPr>
              <a:spcBef>
                <a:spcPts val="0"/>
              </a:spcBef>
              <a:defRPr sz="2000">
                <a:solidFill>
                  <a:schemeClr val="tx1">
                    <a:lumMod val="65000"/>
                    <a:lumOff val="35000"/>
                  </a:schemeClr>
                </a:solidFill>
              </a:defRPr>
            </a:lvl3pPr>
            <a:lvl5pPr marL="502920" indent="0">
              <a:spcBef>
                <a:spcPts val="350"/>
              </a:spcBef>
              <a:buNone/>
              <a:defRPr sz="1600">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4"/>
            <a:r>
              <a:rPr lang="en-US" dirty="0"/>
              <a:t>Fourth level</a:t>
            </a:r>
          </a:p>
        </p:txBody>
      </p:sp>
    </p:spTree>
    <p:extLst>
      <p:ext uri="{BB962C8B-B14F-4D97-AF65-F5344CB8AC3E}">
        <p14:creationId xmlns:p14="http://schemas.microsoft.com/office/powerpoint/2010/main" val="13933518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ig Phrase-Word Slide WHITE1">
    <p:spTree>
      <p:nvGrpSpPr>
        <p:cNvPr id="1" name=""/>
        <p:cNvGrpSpPr/>
        <p:nvPr/>
      </p:nvGrpSpPr>
      <p:grpSpPr>
        <a:xfrm>
          <a:off x="0" y="0"/>
          <a:ext cx="0" cy="0"/>
          <a:chOff x="0" y="0"/>
          <a:chExt cx="0" cy="0"/>
        </a:xfrm>
      </p:grpSpPr>
      <p:sp>
        <p:nvSpPr>
          <p:cNvPr id="10" name="Content Placeholder 2"/>
          <p:cNvSpPr>
            <a:spLocks noGrp="1"/>
          </p:cNvSpPr>
          <p:nvPr>
            <p:ph idx="16" hasCustomPrompt="1"/>
          </p:nvPr>
        </p:nvSpPr>
        <p:spPr>
          <a:xfrm>
            <a:off x="869009" y="1734522"/>
            <a:ext cx="9592027" cy="4417350"/>
          </a:xfrm>
          <a:prstGeom prst="rect">
            <a:avLst/>
          </a:prstGeom>
          <a:ln>
            <a:solidFill>
              <a:srgbClr val="FFFFFF"/>
            </a:solidFill>
          </a:ln>
        </p:spPr>
        <p:txBody>
          <a:bodyPr/>
          <a:lstStyle>
            <a:lvl1pPr algn="l">
              <a:lnSpc>
                <a:spcPts val="8400"/>
              </a:lnSpc>
              <a:spcBef>
                <a:spcPts val="0"/>
              </a:spcBef>
              <a:defRPr sz="8000" b="1" baseline="0">
                <a:solidFill>
                  <a:srgbClr val="BB0000"/>
                </a:solidFill>
              </a:defRPr>
            </a:lvl1pPr>
            <a:lvl2pPr marL="0">
              <a:spcBef>
                <a:spcPts val="600"/>
              </a:spcBef>
              <a:defRPr sz="2400">
                <a:solidFill>
                  <a:schemeClr val="tx1">
                    <a:lumMod val="65000"/>
                    <a:lumOff val="35000"/>
                  </a:schemeClr>
                </a:solidFill>
              </a:defRPr>
            </a:lvl2pPr>
            <a:lvl3pPr>
              <a:spcBef>
                <a:spcPts val="0"/>
              </a:spcBef>
              <a:defRPr sz="2000">
                <a:solidFill>
                  <a:schemeClr val="tx1">
                    <a:lumMod val="65000"/>
                    <a:lumOff val="35000"/>
                  </a:schemeClr>
                </a:solidFill>
              </a:defRPr>
            </a:lvl3pPr>
            <a:lvl5pPr marL="502920" indent="0">
              <a:spcBef>
                <a:spcPts val="350"/>
              </a:spcBef>
              <a:buNone/>
              <a:defRPr sz="1600">
                <a:solidFill>
                  <a:schemeClr val="tx1">
                    <a:lumMod val="65000"/>
                    <a:lumOff val="35000"/>
                  </a:schemeClr>
                </a:solidFill>
              </a:defRPr>
            </a:lvl5pPr>
          </a:lstStyle>
          <a:p>
            <a:pPr lvl="0"/>
            <a:r>
              <a:rPr lang="en-US" dirty="0"/>
              <a:t>BIG WORD BIG PHRASE</a:t>
            </a:r>
            <a:br>
              <a:rPr lang="en-US" dirty="0"/>
            </a:br>
            <a:r>
              <a:rPr lang="en-US" dirty="0"/>
              <a:t>SLIDE</a:t>
            </a:r>
          </a:p>
        </p:txBody>
      </p:sp>
      <p:sp>
        <p:nvSpPr>
          <p:cNvPr id="11" name="Content Placeholder 2"/>
          <p:cNvSpPr>
            <a:spLocks noGrp="1"/>
          </p:cNvSpPr>
          <p:nvPr>
            <p:ph idx="15" hasCustomPrompt="1"/>
          </p:nvPr>
        </p:nvSpPr>
        <p:spPr>
          <a:xfrm>
            <a:off x="7431852" y="229810"/>
            <a:ext cx="4522941" cy="668812"/>
          </a:xfrm>
          <a:prstGeom prst="rect">
            <a:avLst/>
          </a:prstGeom>
          <a:ln>
            <a:solidFill>
              <a:srgbClr val="636D6E"/>
            </a:solidFill>
          </a:ln>
        </p:spPr>
        <p:txBody>
          <a:bodyPr/>
          <a:lstStyle>
            <a:lvl1pPr algn="r">
              <a:lnSpc>
                <a:spcPts val="1640"/>
              </a:lnSpc>
              <a:spcBef>
                <a:spcPts val="0"/>
              </a:spcBef>
              <a:defRPr sz="1300" baseline="0">
                <a:solidFill>
                  <a:schemeClr val="bg1"/>
                </a:solidFill>
              </a:defRPr>
            </a:lvl1pPr>
            <a:lvl2pPr marL="0">
              <a:spcBef>
                <a:spcPts val="600"/>
              </a:spcBef>
              <a:defRPr sz="2400">
                <a:solidFill>
                  <a:schemeClr val="tx1">
                    <a:lumMod val="65000"/>
                    <a:lumOff val="35000"/>
                  </a:schemeClr>
                </a:solidFill>
              </a:defRPr>
            </a:lvl2pPr>
            <a:lvl3pPr>
              <a:spcBef>
                <a:spcPts val="0"/>
              </a:spcBef>
              <a:defRPr sz="2000">
                <a:solidFill>
                  <a:schemeClr val="tx1">
                    <a:lumMod val="65000"/>
                    <a:lumOff val="35000"/>
                  </a:schemeClr>
                </a:solidFill>
              </a:defRPr>
            </a:lvl3pPr>
            <a:lvl5pPr marL="502920" indent="0">
              <a:spcBef>
                <a:spcPts val="350"/>
              </a:spcBef>
              <a:buNone/>
              <a:defRPr sz="1600">
                <a:solidFill>
                  <a:schemeClr val="tx1">
                    <a:lumMod val="65000"/>
                    <a:lumOff val="35000"/>
                  </a:schemeClr>
                </a:solidFill>
              </a:defRPr>
            </a:lvl5pPr>
          </a:lstStyle>
          <a:p>
            <a:pPr lvl="0"/>
            <a:r>
              <a:rPr lang="en-US" dirty="0"/>
              <a:t>Civil, Environmental and Geodetic Engineering</a:t>
            </a:r>
          </a:p>
        </p:txBody>
      </p:sp>
    </p:spTree>
    <p:extLst>
      <p:ext uri="{BB962C8B-B14F-4D97-AF65-F5344CB8AC3E}">
        <p14:creationId xmlns:p14="http://schemas.microsoft.com/office/powerpoint/2010/main" val="29087976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ull Photo Slide">
    <p:spTree>
      <p:nvGrpSpPr>
        <p:cNvPr id="1" name=""/>
        <p:cNvGrpSpPr/>
        <p:nvPr/>
      </p:nvGrpSpPr>
      <p:grpSpPr>
        <a:xfrm>
          <a:off x="0" y="0"/>
          <a:ext cx="0" cy="0"/>
          <a:chOff x="0" y="0"/>
          <a:chExt cx="0" cy="0"/>
        </a:xfrm>
      </p:grpSpPr>
      <p:sp>
        <p:nvSpPr>
          <p:cNvPr id="7" name="Picture Placeholder 6"/>
          <p:cNvSpPr>
            <a:spLocks noGrp="1"/>
          </p:cNvSpPr>
          <p:nvPr>
            <p:ph type="pic" sz="quarter" idx="13" hasCustomPrompt="1"/>
          </p:nvPr>
        </p:nvSpPr>
        <p:spPr>
          <a:xfrm>
            <a:off x="0" y="923936"/>
            <a:ext cx="12192000" cy="5934064"/>
          </a:xfrm>
          <a:prstGeom prst="rect">
            <a:avLst/>
          </a:prstGeom>
        </p:spPr>
        <p:txBody>
          <a:bodyPr vert="horz"/>
          <a:lstStyle>
            <a:lvl1pPr>
              <a:defRPr>
                <a:solidFill>
                  <a:schemeClr val="bg1">
                    <a:lumMod val="75000"/>
                  </a:schemeClr>
                </a:solidFill>
              </a:defRPr>
            </a:lvl1pPr>
          </a:lstStyle>
          <a:p>
            <a:r>
              <a:rPr lang="en-US" dirty="0"/>
              <a:t>Full slide picture</a:t>
            </a:r>
          </a:p>
        </p:txBody>
      </p:sp>
    </p:spTree>
    <p:extLst>
      <p:ext uri="{BB962C8B-B14F-4D97-AF65-F5344CB8AC3E}">
        <p14:creationId xmlns:p14="http://schemas.microsoft.com/office/powerpoint/2010/main" val="5354186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6_Text Slide">
    <p:spTree>
      <p:nvGrpSpPr>
        <p:cNvPr id="1" name=""/>
        <p:cNvGrpSpPr/>
        <p:nvPr/>
      </p:nvGrpSpPr>
      <p:grpSpPr>
        <a:xfrm>
          <a:off x="0" y="0"/>
          <a:ext cx="0" cy="0"/>
          <a:chOff x="0" y="0"/>
          <a:chExt cx="0" cy="0"/>
        </a:xfrm>
      </p:grpSpPr>
      <p:sp>
        <p:nvSpPr>
          <p:cNvPr id="9" name="Content Placeholder 2"/>
          <p:cNvSpPr>
            <a:spLocks noGrp="1"/>
          </p:cNvSpPr>
          <p:nvPr>
            <p:ph idx="13"/>
          </p:nvPr>
        </p:nvSpPr>
        <p:spPr>
          <a:xfrm>
            <a:off x="995907" y="1830388"/>
            <a:ext cx="10972800" cy="4525963"/>
          </a:xfrm>
          <a:prstGeom prst="rect">
            <a:avLst/>
          </a:prstGeom>
          <a:ln>
            <a:solidFill>
              <a:srgbClr val="FFFFFF"/>
            </a:solidFill>
          </a:ln>
        </p:spPr>
        <p:txBody>
          <a:bodyPr/>
          <a:lstStyle>
            <a:lvl1pPr>
              <a:defRPr>
                <a:solidFill>
                  <a:srgbClr val="BB0000"/>
                </a:solidFill>
              </a:defRPr>
            </a:lvl1pPr>
            <a:lvl2pPr marL="0">
              <a:spcBef>
                <a:spcPts val="600"/>
              </a:spcBef>
              <a:defRPr sz="2400">
                <a:solidFill>
                  <a:schemeClr val="tx1">
                    <a:lumMod val="65000"/>
                    <a:lumOff val="35000"/>
                  </a:schemeClr>
                </a:solidFill>
              </a:defRPr>
            </a:lvl2pPr>
            <a:lvl3pPr>
              <a:spcBef>
                <a:spcPts val="0"/>
              </a:spcBef>
              <a:defRPr sz="2000">
                <a:solidFill>
                  <a:schemeClr val="tx1">
                    <a:lumMod val="65000"/>
                    <a:lumOff val="35000"/>
                  </a:schemeClr>
                </a:solidFill>
              </a:defRPr>
            </a:lvl3pPr>
            <a:lvl5pPr marL="502920" indent="0">
              <a:spcBef>
                <a:spcPts val="350"/>
              </a:spcBef>
              <a:buNone/>
              <a:defRPr sz="1600">
                <a:solidFill>
                  <a:schemeClr val="tx1">
                    <a:lumMod val="65000"/>
                    <a:lumOff val="35000"/>
                  </a:schemeClr>
                </a:solidFill>
              </a:defRPr>
            </a:lvl5pPr>
          </a:lstStyle>
          <a:p>
            <a:pPr lvl="0"/>
            <a:r>
              <a:rPr lang="en-US"/>
              <a:t>Click to edit Master text styles</a:t>
            </a:r>
          </a:p>
          <a:p>
            <a:pPr lvl="1"/>
            <a:r>
              <a:rPr lang="en-US"/>
              <a:t>Second level</a:t>
            </a:r>
          </a:p>
          <a:p>
            <a:pPr lvl="2"/>
            <a:r>
              <a:rPr lang="en-US"/>
              <a:t>Third level</a:t>
            </a:r>
          </a:p>
          <a:p>
            <a:pPr lvl="4"/>
            <a:r>
              <a:rPr lang="en-US"/>
              <a:t>Fourth level</a:t>
            </a:r>
          </a:p>
        </p:txBody>
      </p:sp>
      <p:sp>
        <p:nvSpPr>
          <p:cNvPr id="13" name="Content Placeholder 2"/>
          <p:cNvSpPr>
            <a:spLocks noGrp="1"/>
          </p:cNvSpPr>
          <p:nvPr>
            <p:ph idx="15" hasCustomPrompt="1"/>
          </p:nvPr>
        </p:nvSpPr>
        <p:spPr>
          <a:xfrm>
            <a:off x="7431851" y="229810"/>
            <a:ext cx="4522941" cy="668812"/>
          </a:xfrm>
          <a:prstGeom prst="rect">
            <a:avLst/>
          </a:prstGeom>
          <a:ln>
            <a:solidFill>
              <a:srgbClr val="636D6E"/>
            </a:solidFill>
          </a:ln>
        </p:spPr>
        <p:txBody>
          <a:bodyPr/>
          <a:lstStyle>
            <a:lvl1pPr algn="r">
              <a:lnSpc>
                <a:spcPts val="1640"/>
              </a:lnSpc>
              <a:spcBef>
                <a:spcPts val="0"/>
              </a:spcBef>
              <a:defRPr sz="1300" baseline="0">
                <a:solidFill>
                  <a:schemeClr val="bg1"/>
                </a:solidFill>
              </a:defRPr>
            </a:lvl1pPr>
            <a:lvl2pPr marL="0">
              <a:spcBef>
                <a:spcPts val="600"/>
              </a:spcBef>
              <a:defRPr sz="2400">
                <a:solidFill>
                  <a:schemeClr val="tx1">
                    <a:lumMod val="65000"/>
                    <a:lumOff val="35000"/>
                  </a:schemeClr>
                </a:solidFill>
              </a:defRPr>
            </a:lvl2pPr>
            <a:lvl3pPr>
              <a:spcBef>
                <a:spcPts val="0"/>
              </a:spcBef>
              <a:defRPr sz="2000">
                <a:solidFill>
                  <a:schemeClr val="tx1">
                    <a:lumMod val="65000"/>
                    <a:lumOff val="35000"/>
                  </a:schemeClr>
                </a:solidFill>
              </a:defRPr>
            </a:lvl3pPr>
            <a:lvl5pPr marL="502920" indent="0">
              <a:spcBef>
                <a:spcPts val="350"/>
              </a:spcBef>
              <a:buNone/>
              <a:defRPr sz="1600">
                <a:solidFill>
                  <a:schemeClr val="tx1">
                    <a:lumMod val="65000"/>
                    <a:lumOff val="35000"/>
                  </a:schemeClr>
                </a:solidFill>
              </a:defRPr>
            </a:lvl5pPr>
          </a:lstStyle>
          <a:p>
            <a:pPr lvl="0"/>
            <a:r>
              <a:rPr lang="en-US"/>
              <a:t>UNIT NAME HERE</a:t>
            </a:r>
          </a:p>
          <a:p>
            <a:pPr lvl="0"/>
            <a:r>
              <a:rPr lang="en-US"/>
              <a:t>LINE 2 AS NEEDED</a:t>
            </a:r>
          </a:p>
        </p:txBody>
      </p:sp>
      <p:sp>
        <p:nvSpPr>
          <p:cNvPr id="14" name="Content Placeholder 2"/>
          <p:cNvSpPr>
            <a:spLocks noGrp="1"/>
          </p:cNvSpPr>
          <p:nvPr>
            <p:ph idx="16" hasCustomPrompt="1"/>
          </p:nvPr>
        </p:nvSpPr>
        <p:spPr>
          <a:xfrm>
            <a:off x="5753853" y="1052952"/>
            <a:ext cx="6190428" cy="636119"/>
          </a:xfrm>
          <a:prstGeom prst="rect">
            <a:avLst/>
          </a:prstGeom>
          <a:ln>
            <a:solidFill>
              <a:schemeClr val="bg1"/>
            </a:solidFill>
          </a:ln>
        </p:spPr>
        <p:txBody>
          <a:bodyPr/>
          <a:lstStyle>
            <a:lvl1pPr algn="r">
              <a:lnSpc>
                <a:spcPts val="1640"/>
              </a:lnSpc>
              <a:spcBef>
                <a:spcPts val="0"/>
              </a:spcBef>
              <a:defRPr sz="1600" b="1" baseline="0">
                <a:solidFill>
                  <a:schemeClr val="tx1">
                    <a:lumMod val="65000"/>
                    <a:lumOff val="35000"/>
                  </a:schemeClr>
                </a:solidFill>
              </a:defRPr>
            </a:lvl1pPr>
            <a:lvl2pPr marL="0">
              <a:spcBef>
                <a:spcPts val="600"/>
              </a:spcBef>
              <a:defRPr sz="2400">
                <a:solidFill>
                  <a:schemeClr val="tx1">
                    <a:lumMod val="65000"/>
                    <a:lumOff val="35000"/>
                  </a:schemeClr>
                </a:solidFill>
              </a:defRPr>
            </a:lvl2pPr>
            <a:lvl3pPr>
              <a:spcBef>
                <a:spcPts val="0"/>
              </a:spcBef>
              <a:defRPr sz="2000">
                <a:solidFill>
                  <a:schemeClr val="tx1">
                    <a:lumMod val="65000"/>
                    <a:lumOff val="35000"/>
                  </a:schemeClr>
                </a:solidFill>
              </a:defRPr>
            </a:lvl3pPr>
            <a:lvl5pPr marL="502920" indent="0">
              <a:spcBef>
                <a:spcPts val="350"/>
              </a:spcBef>
              <a:buNone/>
              <a:defRPr sz="1600">
                <a:solidFill>
                  <a:schemeClr val="tx1">
                    <a:lumMod val="65000"/>
                    <a:lumOff val="35000"/>
                  </a:schemeClr>
                </a:solidFill>
              </a:defRPr>
            </a:lvl5pPr>
          </a:lstStyle>
          <a:p>
            <a:pPr lvl="0"/>
            <a:r>
              <a:rPr lang="en-US"/>
              <a:t>TOPIC TITLE HERE</a:t>
            </a:r>
          </a:p>
        </p:txBody>
      </p:sp>
    </p:spTree>
    <p:extLst>
      <p:ext uri="{BB962C8B-B14F-4D97-AF65-F5344CB8AC3E}">
        <p14:creationId xmlns:p14="http://schemas.microsoft.com/office/powerpoint/2010/main" val="8561177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ext Slide">
    <p:spTree>
      <p:nvGrpSpPr>
        <p:cNvPr id="1" name=""/>
        <p:cNvGrpSpPr/>
        <p:nvPr/>
      </p:nvGrpSpPr>
      <p:grpSpPr>
        <a:xfrm>
          <a:off x="0" y="0"/>
          <a:ext cx="0" cy="0"/>
          <a:chOff x="0" y="0"/>
          <a:chExt cx="0" cy="0"/>
        </a:xfrm>
      </p:grpSpPr>
      <p:sp>
        <p:nvSpPr>
          <p:cNvPr id="9" name="Content Placeholder 2"/>
          <p:cNvSpPr>
            <a:spLocks noGrp="1"/>
          </p:cNvSpPr>
          <p:nvPr>
            <p:ph idx="13"/>
          </p:nvPr>
        </p:nvSpPr>
        <p:spPr>
          <a:xfrm>
            <a:off x="995907" y="1830388"/>
            <a:ext cx="10972800" cy="4525963"/>
          </a:xfrm>
          <a:prstGeom prst="rect">
            <a:avLst/>
          </a:prstGeom>
          <a:ln>
            <a:solidFill>
              <a:srgbClr val="FFFFFF"/>
            </a:solidFill>
          </a:ln>
        </p:spPr>
        <p:txBody>
          <a:bodyPr/>
          <a:lstStyle>
            <a:lvl1pPr>
              <a:defRPr>
                <a:solidFill>
                  <a:srgbClr val="BB0000"/>
                </a:solidFill>
              </a:defRPr>
            </a:lvl1pPr>
            <a:lvl2pPr marL="0">
              <a:spcBef>
                <a:spcPts val="600"/>
              </a:spcBef>
              <a:defRPr sz="2400">
                <a:solidFill>
                  <a:schemeClr val="tx1">
                    <a:lumMod val="65000"/>
                    <a:lumOff val="35000"/>
                  </a:schemeClr>
                </a:solidFill>
              </a:defRPr>
            </a:lvl2pPr>
            <a:lvl3pPr>
              <a:spcBef>
                <a:spcPts val="0"/>
              </a:spcBef>
              <a:defRPr sz="2000">
                <a:solidFill>
                  <a:schemeClr val="tx1">
                    <a:lumMod val="65000"/>
                    <a:lumOff val="35000"/>
                  </a:schemeClr>
                </a:solidFill>
              </a:defRPr>
            </a:lvl3pPr>
            <a:lvl5pPr marL="502920" indent="0">
              <a:spcBef>
                <a:spcPts val="350"/>
              </a:spcBef>
              <a:buNone/>
              <a:defRPr sz="1600">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4"/>
            <a:r>
              <a:rPr lang="en-US" dirty="0"/>
              <a:t>Fourth level</a:t>
            </a:r>
          </a:p>
        </p:txBody>
      </p:sp>
      <p:sp>
        <p:nvSpPr>
          <p:cNvPr id="13" name="Content Placeholder 2"/>
          <p:cNvSpPr>
            <a:spLocks noGrp="1"/>
          </p:cNvSpPr>
          <p:nvPr>
            <p:ph idx="15" hasCustomPrompt="1"/>
          </p:nvPr>
        </p:nvSpPr>
        <p:spPr>
          <a:xfrm>
            <a:off x="7431851" y="229810"/>
            <a:ext cx="4522941" cy="668812"/>
          </a:xfrm>
          <a:prstGeom prst="rect">
            <a:avLst/>
          </a:prstGeom>
          <a:ln>
            <a:solidFill>
              <a:srgbClr val="636D6E"/>
            </a:solidFill>
          </a:ln>
        </p:spPr>
        <p:txBody>
          <a:bodyPr/>
          <a:lstStyle>
            <a:lvl1pPr algn="r">
              <a:lnSpc>
                <a:spcPts val="1640"/>
              </a:lnSpc>
              <a:spcBef>
                <a:spcPts val="0"/>
              </a:spcBef>
              <a:defRPr sz="1300" baseline="0">
                <a:solidFill>
                  <a:schemeClr val="bg1"/>
                </a:solidFill>
              </a:defRPr>
            </a:lvl1pPr>
            <a:lvl2pPr marL="0">
              <a:spcBef>
                <a:spcPts val="600"/>
              </a:spcBef>
              <a:defRPr sz="2400">
                <a:solidFill>
                  <a:schemeClr val="tx1">
                    <a:lumMod val="65000"/>
                    <a:lumOff val="35000"/>
                  </a:schemeClr>
                </a:solidFill>
              </a:defRPr>
            </a:lvl2pPr>
            <a:lvl3pPr>
              <a:spcBef>
                <a:spcPts val="0"/>
              </a:spcBef>
              <a:defRPr sz="2000">
                <a:solidFill>
                  <a:schemeClr val="tx1">
                    <a:lumMod val="65000"/>
                    <a:lumOff val="35000"/>
                  </a:schemeClr>
                </a:solidFill>
              </a:defRPr>
            </a:lvl3pPr>
            <a:lvl5pPr marL="502920" indent="0">
              <a:spcBef>
                <a:spcPts val="350"/>
              </a:spcBef>
              <a:buNone/>
              <a:defRPr sz="1600">
                <a:solidFill>
                  <a:schemeClr val="tx1">
                    <a:lumMod val="65000"/>
                    <a:lumOff val="35000"/>
                  </a:schemeClr>
                </a:solidFill>
              </a:defRPr>
            </a:lvl5pPr>
          </a:lstStyle>
          <a:p>
            <a:pPr lvl="0"/>
            <a:r>
              <a:rPr lang="en-US" dirty="0"/>
              <a:t>Civil, Environmental and Geodetic Engineering</a:t>
            </a:r>
          </a:p>
        </p:txBody>
      </p:sp>
      <p:sp>
        <p:nvSpPr>
          <p:cNvPr id="14" name="Content Placeholder 2"/>
          <p:cNvSpPr>
            <a:spLocks noGrp="1"/>
          </p:cNvSpPr>
          <p:nvPr>
            <p:ph idx="16" hasCustomPrompt="1"/>
          </p:nvPr>
        </p:nvSpPr>
        <p:spPr>
          <a:xfrm>
            <a:off x="5753853" y="1052952"/>
            <a:ext cx="6190428" cy="636119"/>
          </a:xfrm>
          <a:prstGeom prst="rect">
            <a:avLst/>
          </a:prstGeom>
          <a:ln>
            <a:solidFill>
              <a:schemeClr val="bg1"/>
            </a:solidFill>
          </a:ln>
        </p:spPr>
        <p:txBody>
          <a:bodyPr/>
          <a:lstStyle>
            <a:lvl1pPr algn="r">
              <a:lnSpc>
                <a:spcPts val="1640"/>
              </a:lnSpc>
              <a:spcBef>
                <a:spcPts val="0"/>
              </a:spcBef>
              <a:defRPr sz="1600" b="1" baseline="0">
                <a:solidFill>
                  <a:schemeClr val="tx1">
                    <a:lumMod val="65000"/>
                    <a:lumOff val="35000"/>
                  </a:schemeClr>
                </a:solidFill>
              </a:defRPr>
            </a:lvl1pPr>
            <a:lvl2pPr marL="0">
              <a:spcBef>
                <a:spcPts val="600"/>
              </a:spcBef>
              <a:defRPr sz="2400">
                <a:solidFill>
                  <a:schemeClr val="tx1">
                    <a:lumMod val="65000"/>
                    <a:lumOff val="35000"/>
                  </a:schemeClr>
                </a:solidFill>
              </a:defRPr>
            </a:lvl2pPr>
            <a:lvl3pPr>
              <a:spcBef>
                <a:spcPts val="0"/>
              </a:spcBef>
              <a:defRPr sz="2000">
                <a:solidFill>
                  <a:schemeClr val="tx1">
                    <a:lumMod val="65000"/>
                    <a:lumOff val="35000"/>
                  </a:schemeClr>
                </a:solidFill>
              </a:defRPr>
            </a:lvl3pPr>
            <a:lvl5pPr marL="502920" indent="0">
              <a:spcBef>
                <a:spcPts val="350"/>
              </a:spcBef>
              <a:buNone/>
              <a:defRPr sz="1600">
                <a:solidFill>
                  <a:schemeClr val="tx1">
                    <a:lumMod val="65000"/>
                    <a:lumOff val="35000"/>
                  </a:schemeClr>
                </a:solidFill>
              </a:defRPr>
            </a:lvl5pPr>
          </a:lstStyle>
          <a:p>
            <a:pPr lvl="0"/>
            <a:r>
              <a:rPr lang="en-US" dirty="0"/>
              <a:t>Syllabus Overview</a:t>
            </a:r>
          </a:p>
        </p:txBody>
      </p:sp>
    </p:spTree>
    <p:extLst>
      <p:ext uri="{BB962C8B-B14F-4D97-AF65-F5344CB8AC3E}">
        <p14:creationId xmlns:p14="http://schemas.microsoft.com/office/powerpoint/2010/main" val="22215029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ig Phrase-Word Slide RED">
    <p:spTree>
      <p:nvGrpSpPr>
        <p:cNvPr id="1" name=""/>
        <p:cNvGrpSpPr/>
        <p:nvPr/>
      </p:nvGrpSpPr>
      <p:grpSpPr>
        <a:xfrm>
          <a:off x="0" y="0"/>
          <a:ext cx="0" cy="0"/>
          <a:chOff x="0" y="0"/>
          <a:chExt cx="0" cy="0"/>
        </a:xfrm>
      </p:grpSpPr>
      <p:sp>
        <p:nvSpPr>
          <p:cNvPr id="4" name="Rectangle 3"/>
          <p:cNvSpPr/>
          <p:nvPr userDrawn="1"/>
        </p:nvSpPr>
        <p:spPr>
          <a:xfrm>
            <a:off x="0" y="910169"/>
            <a:ext cx="12192000" cy="5947833"/>
          </a:xfrm>
          <a:prstGeom prst="rect">
            <a:avLst/>
          </a:prstGeom>
          <a:solidFill>
            <a:srgbClr val="636D6E"/>
          </a:solidFill>
          <a:ln>
            <a:solidFill>
              <a:srgbClr val="636D6E"/>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Content Placeholder 2"/>
          <p:cNvSpPr>
            <a:spLocks noGrp="1"/>
          </p:cNvSpPr>
          <p:nvPr>
            <p:ph idx="15" hasCustomPrompt="1"/>
          </p:nvPr>
        </p:nvSpPr>
        <p:spPr>
          <a:xfrm>
            <a:off x="7431851" y="118673"/>
            <a:ext cx="4522941" cy="668812"/>
          </a:xfrm>
          <a:prstGeom prst="rect">
            <a:avLst/>
          </a:prstGeom>
          <a:solidFill>
            <a:srgbClr val="636D6E"/>
          </a:solidFill>
          <a:ln>
            <a:solidFill>
              <a:srgbClr val="636D6E"/>
            </a:solidFill>
          </a:ln>
        </p:spPr>
        <p:txBody>
          <a:bodyPr/>
          <a:lstStyle>
            <a:lvl1pPr algn="r">
              <a:lnSpc>
                <a:spcPts val="2187"/>
              </a:lnSpc>
              <a:spcBef>
                <a:spcPts val="0"/>
              </a:spcBef>
              <a:defRPr sz="1733" baseline="0">
                <a:solidFill>
                  <a:schemeClr val="bg1"/>
                </a:solidFill>
              </a:defRPr>
            </a:lvl1pPr>
            <a:lvl2pPr marL="0">
              <a:spcBef>
                <a:spcPts val="800"/>
              </a:spcBef>
              <a:defRPr sz="3200">
                <a:solidFill>
                  <a:schemeClr val="tx1">
                    <a:lumMod val="65000"/>
                    <a:lumOff val="35000"/>
                  </a:schemeClr>
                </a:solidFill>
              </a:defRPr>
            </a:lvl2pPr>
            <a:lvl3pPr>
              <a:spcBef>
                <a:spcPts val="0"/>
              </a:spcBef>
              <a:defRPr sz="2667">
                <a:solidFill>
                  <a:schemeClr val="tx1">
                    <a:lumMod val="65000"/>
                    <a:lumOff val="35000"/>
                  </a:schemeClr>
                </a:solidFill>
              </a:defRPr>
            </a:lvl3pPr>
            <a:lvl5pPr marL="670543" indent="0">
              <a:spcBef>
                <a:spcPts val="467"/>
              </a:spcBef>
              <a:buNone/>
              <a:defRPr sz="2133">
                <a:solidFill>
                  <a:schemeClr val="tx1">
                    <a:lumMod val="65000"/>
                    <a:lumOff val="35000"/>
                  </a:schemeClr>
                </a:solidFill>
              </a:defRPr>
            </a:lvl5pPr>
          </a:lstStyle>
          <a:p>
            <a:pPr lvl="0"/>
            <a:r>
              <a:rPr lang="en-US" dirty="0"/>
              <a:t>Department of Civil, Environmental and Geodetic Engineering</a:t>
            </a:r>
          </a:p>
        </p:txBody>
      </p:sp>
      <p:sp>
        <p:nvSpPr>
          <p:cNvPr id="9" name="Content Placeholder 2"/>
          <p:cNvSpPr>
            <a:spLocks noGrp="1"/>
          </p:cNvSpPr>
          <p:nvPr>
            <p:ph idx="16" hasCustomPrompt="1"/>
          </p:nvPr>
        </p:nvSpPr>
        <p:spPr>
          <a:xfrm>
            <a:off x="869009" y="1734522"/>
            <a:ext cx="9592027" cy="4417351"/>
          </a:xfrm>
          <a:prstGeom prst="rect">
            <a:avLst/>
          </a:prstGeom>
          <a:ln>
            <a:solidFill>
              <a:srgbClr val="636D6E"/>
            </a:solidFill>
          </a:ln>
        </p:spPr>
        <p:txBody>
          <a:bodyPr/>
          <a:lstStyle>
            <a:lvl1pPr algn="l">
              <a:lnSpc>
                <a:spcPts val="11200"/>
              </a:lnSpc>
              <a:spcBef>
                <a:spcPts val="0"/>
              </a:spcBef>
              <a:defRPr sz="10666" b="1" baseline="0">
                <a:solidFill>
                  <a:schemeClr val="bg1"/>
                </a:solidFill>
              </a:defRPr>
            </a:lvl1pPr>
            <a:lvl2pPr marL="0">
              <a:spcBef>
                <a:spcPts val="800"/>
              </a:spcBef>
              <a:defRPr sz="3200">
                <a:solidFill>
                  <a:schemeClr val="tx1">
                    <a:lumMod val="65000"/>
                    <a:lumOff val="35000"/>
                  </a:schemeClr>
                </a:solidFill>
              </a:defRPr>
            </a:lvl2pPr>
            <a:lvl3pPr>
              <a:spcBef>
                <a:spcPts val="0"/>
              </a:spcBef>
              <a:defRPr sz="2667">
                <a:solidFill>
                  <a:schemeClr val="tx1">
                    <a:lumMod val="65000"/>
                    <a:lumOff val="35000"/>
                  </a:schemeClr>
                </a:solidFill>
              </a:defRPr>
            </a:lvl3pPr>
            <a:lvl5pPr marL="670543" indent="0">
              <a:spcBef>
                <a:spcPts val="467"/>
              </a:spcBef>
              <a:buNone/>
              <a:defRPr sz="2133">
                <a:solidFill>
                  <a:schemeClr val="tx1">
                    <a:lumMod val="65000"/>
                    <a:lumOff val="35000"/>
                  </a:schemeClr>
                </a:solidFill>
              </a:defRPr>
            </a:lvl5pPr>
          </a:lstStyle>
          <a:p>
            <a:pPr lvl="0"/>
            <a:r>
              <a:rPr lang="en-US" dirty="0"/>
              <a:t>BIG WORD</a:t>
            </a:r>
          </a:p>
          <a:p>
            <a:pPr lvl="0"/>
            <a:r>
              <a:rPr lang="en-US" dirty="0"/>
              <a:t>BIG PHRASE</a:t>
            </a:r>
            <a:br>
              <a:rPr lang="en-US" dirty="0"/>
            </a:br>
            <a:r>
              <a:rPr lang="en-US" dirty="0"/>
              <a:t>SLIDE</a:t>
            </a:r>
          </a:p>
        </p:txBody>
      </p:sp>
    </p:spTree>
    <p:extLst>
      <p:ext uri="{BB962C8B-B14F-4D97-AF65-F5344CB8AC3E}">
        <p14:creationId xmlns:p14="http://schemas.microsoft.com/office/powerpoint/2010/main" val="1748206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Text Slide">
    <p:spTree>
      <p:nvGrpSpPr>
        <p:cNvPr id="1" name=""/>
        <p:cNvGrpSpPr/>
        <p:nvPr/>
      </p:nvGrpSpPr>
      <p:grpSpPr>
        <a:xfrm>
          <a:off x="0" y="0"/>
          <a:ext cx="0" cy="0"/>
          <a:chOff x="0" y="0"/>
          <a:chExt cx="0" cy="0"/>
        </a:xfrm>
      </p:grpSpPr>
      <p:sp>
        <p:nvSpPr>
          <p:cNvPr id="9" name="Content Placeholder 2"/>
          <p:cNvSpPr>
            <a:spLocks noGrp="1"/>
          </p:cNvSpPr>
          <p:nvPr>
            <p:ph idx="13"/>
          </p:nvPr>
        </p:nvSpPr>
        <p:spPr>
          <a:xfrm>
            <a:off x="995907" y="1830388"/>
            <a:ext cx="10972800" cy="4525963"/>
          </a:xfrm>
          <a:prstGeom prst="rect">
            <a:avLst/>
          </a:prstGeom>
          <a:ln>
            <a:solidFill>
              <a:srgbClr val="FFFFFF"/>
            </a:solidFill>
          </a:ln>
        </p:spPr>
        <p:txBody>
          <a:bodyPr/>
          <a:lstStyle>
            <a:lvl1pPr>
              <a:defRPr>
                <a:solidFill>
                  <a:srgbClr val="BB0000"/>
                </a:solidFill>
              </a:defRPr>
            </a:lvl1pPr>
            <a:lvl2pPr marL="0">
              <a:spcBef>
                <a:spcPts val="800"/>
              </a:spcBef>
              <a:defRPr sz="3200">
                <a:solidFill>
                  <a:schemeClr val="tx1">
                    <a:lumMod val="65000"/>
                    <a:lumOff val="35000"/>
                  </a:schemeClr>
                </a:solidFill>
              </a:defRPr>
            </a:lvl2pPr>
            <a:lvl3pPr>
              <a:spcBef>
                <a:spcPts val="0"/>
              </a:spcBef>
              <a:defRPr sz="2667">
                <a:solidFill>
                  <a:schemeClr val="tx1">
                    <a:lumMod val="65000"/>
                    <a:lumOff val="35000"/>
                  </a:schemeClr>
                </a:solidFill>
              </a:defRPr>
            </a:lvl3pPr>
            <a:lvl5pPr marL="670543" indent="0">
              <a:spcBef>
                <a:spcPts val="467"/>
              </a:spcBef>
              <a:buNone/>
              <a:defRPr sz="2133">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4"/>
            <a:r>
              <a:rPr lang="en-US" dirty="0"/>
              <a:t>Fifth level</a:t>
            </a:r>
          </a:p>
        </p:txBody>
      </p:sp>
      <p:sp>
        <p:nvSpPr>
          <p:cNvPr id="13" name="Content Placeholder 2"/>
          <p:cNvSpPr>
            <a:spLocks noGrp="1"/>
          </p:cNvSpPr>
          <p:nvPr>
            <p:ph idx="15" hasCustomPrompt="1"/>
          </p:nvPr>
        </p:nvSpPr>
        <p:spPr>
          <a:xfrm>
            <a:off x="7431851" y="121778"/>
            <a:ext cx="4522941" cy="668812"/>
          </a:xfrm>
          <a:prstGeom prst="rect">
            <a:avLst/>
          </a:prstGeom>
          <a:ln>
            <a:solidFill>
              <a:srgbClr val="636D6E"/>
            </a:solidFill>
          </a:ln>
        </p:spPr>
        <p:txBody>
          <a:bodyPr/>
          <a:lstStyle>
            <a:lvl1pPr algn="r">
              <a:lnSpc>
                <a:spcPts val="2187"/>
              </a:lnSpc>
              <a:spcBef>
                <a:spcPts val="0"/>
              </a:spcBef>
              <a:defRPr sz="1733" baseline="0">
                <a:solidFill>
                  <a:schemeClr val="bg1"/>
                </a:solidFill>
              </a:defRPr>
            </a:lvl1pPr>
            <a:lvl2pPr marL="0">
              <a:spcBef>
                <a:spcPts val="800"/>
              </a:spcBef>
              <a:defRPr sz="3200">
                <a:solidFill>
                  <a:schemeClr val="tx1">
                    <a:lumMod val="65000"/>
                    <a:lumOff val="35000"/>
                  </a:schemeClr>
                </a:solidFill>
              </a:defRPr>
            </a:lvl2pPr>
            <a:lvl3pPr>
              <a:spcBef>
                <a:spcPts val="0"/>
              </a:spcBef>
              <a:defRPr sz="2667">
                <a:solidFill>
                  <a:schemeClr val="tx1">
                    <a:lumMod val="65000"/>
                    <a:lumOff val="35000"/>
                  </a:schemeClr>
                </a:solidFill>
              </a:defRPr>
            </a:lvl3pPr>
            <a:lvl5pPr marL="670543" indent="0">
              <a:spcBef>
                <a:spcPts val="467"/>
              </a:spcBef>
              <a:buNone/>
              <a:defRPr sz="2133">
                <a:solidFill>
                  <a:schemeClr val="tx1">
                    <a:lumMod val="65000"/>
                    <a:lumOff val="35000"/>
                  </a:schemeClr>
                </a:solidFill>
              </a:defRPr>
            </a:lvl5pPr>
          </a:lstStyle>
          <a:p>
            <a:pPr lvl="0"/>
            <a:r>
              <a:rPr lang="en-US" dirty="0"/>
              <a:t>Department of Civil, Environmental and Geodetic Engineering</a:t>
            </a:r>
          </a:p>
        </p:txBody>
      </p:sp>
      <p:sp>
        <p:nvSpPr>
          <p:cNvPr id="14" name="Content Placeholder 2"/>
          <p:cNvSpPr>
            <a:spLocks noGrp="1"/>
          </p:cNvSpPr>
          <p:nvPr>
            <p:ph idx="16" hasCustomPrompt="1"/>
          </p:nvPr>
        </p:nvSpPr>
        <p:spPr>
          <a:xfrm>
            <a:off x="5753854" y="1052953"/>
            <a:ext cx="6190428" cy="636119"/>
          </a:xfrm>
          <a:prstGeom prst="rect">
            <a:avLst/>
          </a:prstGeom>
          <a:ln>
            <a:solidFill>
              <a:schemeClr val="bg1"/>
            </a:solidFill>
          </a:ln>
        </p:spPr>
        <p:txBody>
          <a:bodyPr/>
          <a:lstStyle>
            <a:lvl1pPr algn="r">
              <a:lnSpc>
                <a:spcPts val="2187"/>
              </a:lnSpc>
              <a:spcBef>
                <a:spcPts val="0"/>
              </a:spcBef>
              <a:defRPr sz="2133" b="1" baseline="0">
                <a:solidFill>
                  <a:schemeClr val="tx1">
                    <a:lumMod val="65000"/>
                    <a:lumOff val="35000"/>
                  </a:schemeClr>
                </a:solidFill>
              </a:defRPr>
            </a:lvl1pPr>
            <a:lvl2pPr marL="0">
              <a:spcBef>
                <a:spcPts val="800"/>
              </a:spcBef>
              <a:defRPr sz="3200">
                <a:solidFill>
                  <a:schemeClr val="tx1">
                    <a:lumMod val="65000"/>
                    <a:lumOff val="35000"/>
                  </a:schemeClr>
                </a:solidFill>
              </a:defRPr>
            </a:lvl2pPr>
            <a:lvl3pPr>
              <a:spcBef>
                <a:spcPts val="0"/>
              </a:spcBef>
              <a:defRPr sz="2667">
                <a:solidFill>
                  <a:schemeClr val="tx1">
                    <a:lumMod val="65000"/>
                    <a:lumOff val="35000"/>
                  </a:schemeClr>
                </a:solidFill>
              </a:defRPr>
            </a:lvl3pPr>
            <a:lvl5pPr marL="670543" indent="0">
              <a:spcBef>
                <a:spcPts val="467"/>
              </a:spcBef>
              <a:buNone/>
              <a:defRPr sz="2133">
                <a:solidFill>
                  <a:schemeClr val="tx1">
                    <a:lumMod val="65000"/>
                    <a:lumOff val="35000"/>
                  </a:schemeClr>
                </a:solidFill>
              </a:defRPr>
            </a:lvl5pPr>
          </a:lstStyle>
          <a:p>
            <a:pPr lvl="0"/>
            <a:r>
              <a:rPr lang="en-US" dirty="0"/>
              <a:t>TOPIC TITLE HERE</a:t>
            </a:r>
          </a:p>
        </p:txBody>
      </p:sp>
    </p:spTree>
    <p:extLst>
      <p:ext uri="{BB962C8B-B14F-4D97-AF65-F5344CB8AC3E}">
        <p14:creationId xmlns:p14="http://schemas.microsoft.com/office/powerpoint/2010/main" val="28701956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Content Placeholder 2"/>
          <p:cNvSpPr>
            <a:spLocks noGrp="1"/>
          </p:cNvSpPr>
          <p:nvPr>
            <p:ph idx="15" hasCustomPrompt="1"/>
          </p:nvPr>
        </p:nvSpPr>
        <p:spPr>
          <a:xfrm>
            <a:off x="7431851" y="229810"/>
            <a:ext cx="4522941" cy="668812"/>
          </a:xfrm>
          <a:prstGeom prst="rect">
            <a:avLst/>
          </a:prstGeom>
          <a:ln>
            <a:solidFill>
              <a:srgbClr val="636D6E"/>
            </a:solidFill>
          </a:ln>
        </p:spPr>
        <p:txBody>
          <a:bodyPr/>
          <a:lstStyle>
            <a:lvl1pPr algn="r">
              <a:lnSpc>
                <a:spcPts val="1640"/>
              </a:lnSpc>
              <a:spcBef>
                <a:spcPts val="0"/>
              </a:spcBef>
              <a:defRPr sz="1300" baseline="0">
                <a:solidFill>
                  <a:schemeClr val="bg1"/>
                </a:solidFill>
              </a:defRPr>
            </a:lvl1pPr>
            <a:lvl2pPr marL="0">
              <a:spcBef>
                <a:spcPts val="600"/>
              </a:spcBef>
              <a:defRPr sz="2400">
                <a:solidFill>
                  <a:schemeClr val="tx1">
                    <a:lumMod val="65000"/>
                    <a:lumOff val="35000"/>
                  </a:schemeClr>
                </a:solidFill>
              </a:defRPr>
            </a:lvl2pPr>
            <a:lvl3pPr>
              <a:spcBef>
                <a:spcPts val="0"/>
              </a:spcBef>
              <a:defRPr sz="2000">
                <a:solidFill>
                  <a:schemeClr val="tx1">
                    <a:lumMod val="65000"/>
                    <a:lumOff val="35000"/>
                  </a:schemeClr>
                </a:solidFill>
              </a:defRPr>
            </a:lvl3pPr>
            <a:lvl5pPr marL="502920" indent="0">
              <a:spcBef>
                <a:spcPts val="350"/>
              </a:spcBef>
              <a:buNone/>
              <a:defRPr sz="1600">
                <a:solidFill>
                  <a:schemeClr val="tx1">
                    <a:lumMod val="65000"/>
                    <a:lumOff val="35000"/>
                  </a:schemeClr>
                </a:solidFill>
              </a:defRPr>
            </a:lvl5pPr>
          </a:lstStyle>
          <a:p>
            <a:pPr lvl="0"/>
            <a:r>
              <a:rPr lang="en-US"/>
              <a:t>Civil, Environmental and Geodetic Engineering</a:t>
            </a:r>
          </a:p>
        </p:txBody>
      </p:sp>
      <p:sp>
        <p:nvSpPr>
          <p:cNvPr id="5" name="Content Placeholder 2"/>
          <p:cNvSpPr>
            <a:spLocks noGrp="1"/>
          </p:cNvSpPr>
          <p:nvPr>
            <p:ph idx="16" hasCustomPrompt="1"/>
          </p:nvPr>
        </p:nvSpPr>
        <p:spPr>
          <a:xfrm>
            <a:off x="5753853" y="1052952"/>
            <a:ext cx="6190428" cy="636119"/>
          </a:xfrm>
          <a:prstGeom prst="rect">
            <a:avLst/>
          </a:prstGeom>
          <a:ln>
            <a:solidFill>
              <a:schemeClr val="bg1"/>
            </a:solidFill>
          </a:ln>
        </p:spPr>
        <p:txBody>
          <a:bodyPr/>
          <a:lstStyle>
            <a:lvl1pPr algn="r">
              <a:lnSpc>
                <a:spcPts val="1640"/>
              </a:lnSpc>
              <a:spcBef>
                <a:spcPts val="0"/>
              </a:spcBef>
              <a:defRPr sz="1600" b="1" baseline="0">
                <a:solidFill>
                  <a:schemeClr val="tx1">
                    <a:lumMod val="65000"/>
                    <a:lumOff val="35000"/>
                  </a:schemeClr>
                </a:solidFill>
              </a:defRPr>
            </a:lvl1pPr>
            <a:lvl2pPr marL="0">
              <a:spcBef>
                <a:spcPts val="600"/>
              </a:spcBef>
              <a:defRPr sz="2400">
                <a:solidFill>
                  <a:schemeClr val="tx1">
                    <a:lumMod val="65000"/>
                    <a:lumOff val="35000"/>
                  </a:schemeClr>
                </a:solidFill>
              </a:defRPr>
            </a:lvl2pPr>
            <a:lvl3pPr>
              <a:spcBef>
                <a:spcPts val="0"/>
              </a:spcBef>
              <a:defRPr sz="2000">
                <a:solidFill>
                  <a:schemeClr val="tx1">
                    <a:lumMod val="65000"/>
                    <a:lumOff val="35000"/>
                  </a:schemeClr>
                </a:solidFill>
              </a:defRPr>
            </a:lvl3pPr>
            <a:lvl5pPr marL="502920" indent="0">
              <a:spcBef>
                <a:spcPts val="350"/>
              </a:spcBef>
              <a:buNone/>
              <a:defRPr sz="1600">
                <a:solidFill>
                  <a:schemeClr val="tx1">
                    <a:lumMod val="65000"/>
                    <a:lumOff val="35000"/>
                  </a:schemeClr>
                </a:solidFill>
              </a:defRPr>
            </a:lvl5pPr>
          </a:lstStyle>
          <a:p>
            <a:pPr lvl="0"/>
            <a:r>
              <a:rPr lang="en-US"/>
              <a:t>Syllabus Overview</a:t>
            </a:r>
          </a:p>
        </p:txBody>
      </p:sp>
      <p:sp>
        <p:nvSpPr>
          <p:cNvPr id="6" name="Content Placeholder 2"/>
          <p:cNvSpPr>
            <a:spLocks noGrp="1"/>
          </p:cNvSpPr>
          <p:nvPr>
            <p:ph idx="14"/>
          </p:nvPr>
        </p:nvSpPr>
        <p:spPr>
          <a:xfrm>
            <a:off x="1867204" y="1830388"/>
            <a:ext cx="8703443" cy="4525963"/>
          </a:xfrm>
          <a:prstGeom prst="rect">
            <a:avLst/>
          </a:prstGeom>
          <a:ln>
            <a:solidFill>
              <a:srgbClr val="FFFFFF"/>
            </a:solidFill>
          </a:ln>
        </p:spPr>
        <p:txBody>
          <a:bodyPr/>
          <a:lstStyle>
            <a:lvl1pPr algn="ctr">
              <a:lnSpc>
                <a:spcPts val="3440"/>
              </a:lnSpc>
              <a:spcBef>
                <a:spcPts val="0"/>
              </a:spcBef>
              <a:defRPr>
                <a:solidFill>
                  <a:schemeClr val="bg1">
                    <a:lumMod val="75000"/>
                  </a:schemeClr>
                </a:solidFill>
              </a:defRPr>
            </a:lvl1pPr>
            <a:lvl2pPr marL="0">
              <a:spcBef>
                <a:spcPts val="600"/>
              </a:spcBef>
              <a:defRPr sz="2400">
                <a:solidFill>
                  <a:schemeClr val="tx1">
                    <a:lumMod val="65000"/>
                    <a:lumOff val="35000"/>
                  </a:schemeClr>
                </a:solidFill>
              </a:defRPr>
            </a:lvl2pPr>
            <a:lvl3pPr>
              <a:spcBef>
                <a:spcPts val="0"/>
              </a:spcBef>
              <a:defRPr sz="2000">
                <a:solidFill>
                  <a:schemeClr val="tx1">
                    <a:lumMod val="65000"/>
                    <a:lumOff val="35000"/>
                  </a:schemeClr>
                </a:solidFill>
              </a:defRPr>
            </a:lvl3pPr>
            <a:lvl5pPr marL="502920" indent="0">
              <a:spcBef>
                <a:spcPts val="350"/>
              </a:spcBef>
              <a:buNone/>
              <a:defRPr sz="1600">
                <a:solidFill>
                  <a:schemeClr val="tx1">
                    <a:lumMod val="65000"/>
                    <a:lumOff val="35000"/>
                  </a:schemeClr>
                </a:solidFill>
              </a:defRPr>
            </a:lvl5pPr>
          </a:lstStyle>
          <a:p>
            <a:pPr lvl="0"/>
            <a:endParaRPr lang="en-US"/>
          </a:p>
          <a:p>
            <a:pPr lvl="0"/>
            <a:endParaRPr lang="en-US"/>
          </a:p>
          <a:p>
            <a:pPr lvl="0"/>
            <a:endParaRPr lang="en-US"/>
          </a:p>
          <a:p>
            <a:pPr lvl="0"/>
            <a:endParaRPr lang="en-US"/>
          </a:p>
          <a:p>
            <a:pPr lvl="0"/>
            <a:r>
              <a:rPr lang="en-US"/>
              <a:t>chart/graph/table</a:t>
            </a:r>
          </a:p>
        </p:txBody>
      </p:sp>
    </p:spTree>
    <p:extLst>
      <p:ext uri="{BB962C8B-B14F-4D97-AF65-F5344CB8AC3E}">
        <p14:creationId xmlns:p14="http://schemas.microsoft.com/office/powerpoint/2010/main" val="3719586055"/>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2800">
                <a:solidFill>
                  <a:schemeClr val="tx1"/>
                </a:solidFill>
              </a:defRPr>
            </a:lvl1pPr>
            <a:lvl2pPr marL="685800" indent="-342900">
              <a:defRPr sz="2400"/>
            </a:lvl2pPr>
            <a:lvl3pPr marL="1028700" indent="-342900">
              <a:defRPr sz="2000"/>
            </a:lvl3pPr>
            <a:lvl4pPr>
              <a:defRPr sz="1600"/>
            </a:lvl4pPr>
            <a:lvl5pPr marL="1714500" indent="-3429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368B87F-4543-4A4A-B215-7FCD7391257E}" type="datetime1">
              <a:rPr lang="en-US" smtClean="0"/>
              <a:t>1/12/2023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53499650-EC55-544B-9F67-F9DF18C6ED05}" type="slidenum">
              <a:rPr lang="en-US" smtClean="0"/>
              <a:pPr/>
              <a:t>‹#›</a:t>
            </a:fld>
            <a:endParaRPr lang="en-US" dirty="0"/>
          </a:p>
        </p:txBody>
      </p:sp>
    </p:spTree>
    <p:extLst>
      <p:ext uri="{BB962C8B-B14F-4D97-AF65-F5344CB8AC3E}">
        <p14:creationId xmlns:p14="http://schemas.microsoft.com/office/powerpoint/2010/main" val="5810380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ntent with Picture">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B0642A6F-A411-470F-BD04-ADA91E6F650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785E62-F2BF-47B7-BB10-92F9FFA0FB5A}"/>
              </a:ext>
            </a:extLst>
          </p:cNvPr>
          <p:cNvSpPr>
            <a:spLocks noGrp="1"/>
          </p:cNvSpPr>
          <p:nvPr>
            <p:ph type="sldNum" sz="quarter" idx="12"/>
          </p:nvPr>
        </p:nvSpPr>
        <p:spPr/>
        <p:txBody>
          <a:bodyPr/>
          <a:lstStyle/>
          <a:p>
            <a:fld id="{DFA4CD3D-26C8-47FF-8D13-9B32BAAB4735}" type="slidenum">
              <a:rPr lang="en-US" smtClean="0"/>
              <a:t>‹#›</a:t>
            </a:fld>
            <a:endParaRPr lang="en-US"/>
          </a:p>
        </p:txBody>
      </p:sp>
      <p:sp>
        <p:nvSpPr>
          <p:cNvPr id="13" name="Content Placeholder 3">
            <a:extLst>
              <a:ext uri="{FF2B5EF4-FFF2-40B4-BE49-F238E27FC236}">
                <a16:creationId xmlns:a16="http://schemas.microsoft.com/office/drawing/2014/main" id="{F8BB7286-594A-4C7F-91C3-90AF74F810BF}"/>
              </a:ext>
            </a:extLst>
          </p:cNvPr>
          <p:cNvSpPr>
            <a:spLocks noGrp="1"/>
          </p:cNvSpPr>
          <p:nvPr>
            <p:ph sz="half" idx="13"/>
          </p:nvPr>
        </p:nvSpPr>
        <p:spPr>
          <a:xfrm>
            <a:off x="5856551" y="3242821"/>
            <a:ext cx="5441197" cy="2428368"/>
          </a:xfrm>
        </p:spPr>
        <p:txBody>
          <a:bodyPr>
            <a:normAutofit/>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4" name="Straight Connector 13">
            <a:extLst>
              <a:ext uri="{FF2B5EF4-FFF2-40B4-BE49-F238E27FC236}">
                <a16:creationId xmlns:a16="http://schemas.microsoft.com/office/drawing/2014/main" id="{7BC3CEE6-576D-4A25-8B6C-C2373DA1C88A}"/>
              </a:ext>
            </a:extLst>
          </p:cNvPr>
          <p:cNvCxnSpPr>
            <a:cxnSpLocks/>
          </p:cNvCxnSpPr>
          <p:nvPr userDrawn="1"/>
        </p:nvCxnSpPr>
        <p:spPr>
          <a:xfrm>
            <a:off x="5856552" y="1541935"/>
            <a:ext cx="548640" cy="0"/>
          </a:xfrm>
          <a:prstGeom prst="line">
            <a:avLst/>
          </a:prstGeom>
          <a:ln w="793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Picture Placeholder 4">
            <a:extLst>
              <a:ext uri="{FF2B5EF4-FFF2-40B4-BE49-F238E27FC236}">
                <a16:creationId xmlns:a16="http://schemas.microsoft.com/office/drawing/2014/main" id="{D105C42B-C8C5-451C-A726-855DF2E48625}"/>
              </a:ext>
            </a:extLst>
          </p:cNvPr>
          <p:cNvSpPr>
            <a:spLocks noGrp="1"/>
          </p:cNvSpPr>
          <p:nvPr>
            <p:ph type="pic" sz="quarter" idx="14"/>
          </p:nvPr>
        </p:nvSpPr>
        <p:spPr>
          <a:xfrm>
            <a:off x="385763" y="403767"/>
            <a:ext cx="4629150" cy="5743645"/>
          </a:xfrm>
        </p:spPr>
        <p:txBody>
          <a:bodyPr/>
          <a:lstStyle/>
          <a:p>
            <a:endParaRPr lang="en-US"/>
          </a:p>
        </p:txBody>
      </p:sp>
      <p:sp>
        <p:nvSpPr>
          <p:cNvPr id="15" name="Title 1">
            <a:extLst>
              <a:ext uri="{FF2B5EF4-FFF2-40B4-BE49-F238E27FC236}">
                <a16:creationId xmlns:a16="http://schemas.microsoft.com/office/drawing/2014/main" id="{778E9976-AB2A-4D33-BDD3-3DD81964854A}"/>
              </a:ext>
            </a:extLst>
          </p:cNvPr>
          <p:cNvSpPr>
            <a:spLocks noGrp="1"/>
          </p:cNvSpPr>
          <p:nvPr>
            <p:ph type="title"/>
          </p:nvPr>
        </p:nvSpPr>
        <p:spPr>
          <a:xfrm>
            <a:off x="5856551" y="1806160"/>
            <a:ext cx="5441196" cy="1325563"/>
          </a:xfrm>
        </p:spPr>
        <p:txBody>
          <a:bodyPr anchor="t"/>
          <a:lstStyle/>
          <a:p>
            <a:r>
              <a:rPr lang="en-US"/>
              <a:t>Click to edit Master title style</a:t>
            </a:r>
          </a:p>
        </p:txBody>
      </p:sp>
    </p:spTree>
    <p:extLst>
      <p:ext uri="{BB962C8B-B14F-4D97-AF65-F5344CB8AC3E}">
        <p14:creationId xmlns:p14="http://schemas.microsoft.com/office/powerpoint/2010/main" val="19906795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462520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7EF9099-9549-4E14-9CE9-2C2C03FB5F17}" type="datetime1">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58E349-BF4D-4802-AF52-071336EF2D48}" type="slidenum">
              <a:rPr lang="en-US" smtClean="0"/>
              <a:t>‹#›</a:t>
            </a:fld>
            <a:endParaRPr lang="en-US"/>
          </a:p>
        </p:txBody>
      </p:sp>
    </p:spTree>
    <p:extLst>
      <p:ext uri="{BB962C8B-B14F-4D97-AF65-F5344CB8AC3E}">
        <p14:creationId xmlns:p14="http://schemas.microsoft.com/office/powerpoint/2010/main" val="24920111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52BE1FC8-3252-4DF8-8E81-887F674C95E8}" type="datetime1">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499650-EC55-544B-9F67-F9DF18C6ED05}" type="slidenum">
              <a:rPr lang="en-US" smtClean="0"/>
              <a:t>‹#›</a:t>
            </a:fld>
            <a:endParaRPr lang="en-US"/>
          </a:p>
        </p:txBody>
      </p:sp>
    </p:spTree>
    <p:extLst>
      <p:ext uri="{BB962C8B-B14F-4D97-AF65-F5344CB8AC3E}">
        <p14:creationId xmlns:p14="http://schemas.microsoft.com/office/powerpoint/2010/main" val="1113827969"/>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2400">
                <a:solidFill>
                  <a:srgbClr val="3AA0C6"/>
                </a:solidFill>
              </a:defRPr>
            </a:lvl1pPr>
            <a:lvl2pPr marL="685800" indent="-342900">
              <a:defRPr sz="2100"/>
            </a:lvl2pPr>
            <a:lvl3pPr marL="1028700" indent="-342900">
              <a:defRPr sz="1800"/>
            </a:lvl3pPr>
            <a:lvl4pPr>
              <a:defRPr sz="1500"/>
            </a:lvl4pPr>
            <a:lvl5pPr marL="1714500" indent="-342900">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823C87-C6C4-4E0E-BF5F-D1BB794C2327}" type="datetime1">
              <a:rPr lang="en-US" smtClean="0"/>
              <a:t>1/12/2023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3499650-EC55-544B-9F67-F9DF18C6ED05}" type="slidenum">
              <a:rPr lang="en-US" smtClean="0"/>
              <a:t>‹#›</a:t>
            </a:fld>
            <a:endParaRPr lang="en-US"/>
          </a:p>
        </p:txBody>
      </p:sp>
    </p:spTree>
    <p:extLst>
      <p:ext uri="{BB962C8B-B14F-4D97-AF65-F5344CB8AC3E}">
        <p14:creationId xmlns:p14="http://schemas.microsoft.com/office/powerpoint/2010/main" val="9306926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1" y="457200"/>
            <a:ext cx="9639300" cy="990600"/>
          </a:xfrm>
        </p:spPr>
        <p:txBody>
          <a:bodyPr lIns="0" tIns="0" rIns="0" bIns="0"/>
          <a:lstStyle>
            <a:lvl1pPr>
              <a:defRPr>
                <a:solidFill>
                  <a:schemeClr val="accent5"/>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33400" y="1676400"/>
            <a:ext cx="4005072" cy="4191000"/>
          </a:xfrm>
          <a:solidFill>
            <a:schemeClr val="tx2"/>
          </a:solidFill>
        </p:spPr>
        <p:txBody>
          <a:bodyPr lIns="182880" tIns="182880" rIns="182880" bIns="182880">
            <a:normAutofit/>
          </a:bodyPr>
          <a:lstStyle>
            <a:lvl1pPr marL="0" indent="0">
              <a:buNone/>
              <a:defRPr sz="1500">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p:txBody>
      </p:sp>
      <p:sp>
        <p:nvSpPr>
          <p:cNvPr id="9" name="Content Placeholder 3"/>
          <p:cNvSpPr>
            <a:spLocks noGrp="1"/>
          </p:cNvSpPr>
          <p:nvPr>
            <p:ph sz="half" idx="2"/>
          </p:nvPr>
        </p:nvSpPr>
        <p:spPr>
          <a:xfrm>
            <a:off x="4762500" y="1676400"/>
            <a:ext cx="5410200" cy="4171950"/>
          </a:xfrm>
        </p:spPr>
        <p:txBody>
          <a:bodyPr lIns="0" tIns="0" rIns="0" bIns="0">
            <a:normAutofit/>
          </a:bodyPr>
          <a:lstStyle>
            <a:lvl1pPr marL="0" indent="0">
              <a:buNone/>
              <a:defRPr sz="1500">
                <a:solidFill>
                  <a:srgbClr val="4D4D4D"/>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p:txBody>
      </p:sp>
    </p:spTree>
    <p:extLst>
      <p:ext uri="{BB962C8B-B14F-4D97-AF65-F5344CB8AC3E}">
        <p14:creationId xmlns:p14="http://schemas.microsoft.com/office/powerpoint/2010/main" val="34909963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00053" y="2"/>
            <a:ext cx="4441371" cy="3509963"/>
          </a:xfrm>
        </p:spPr>
        <p:txBody>
          <a:bodyPr anchor="ctr" anchorCtr="0"/>
          <a:lstStyle>
            <a:lvl1pPr algn="ctr">
              <a:defRPr sz="4500" b="1">
                <a:solidFill>
                  <a:srgbClr val="247384"/>
                </a:solidFill>
                <a:effectLst>
                  <a:outerShdw blurRad="38100" dist="38100" dir="2700000" algn="tl">
                    <a:srgbClr val="000000">
                      <a:alpha val="43137"/>
                    </a:srgbClr>
                  </a:outerShdw>
                </a:effectLst>
              </a:defRPr>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E3D2BB6F-A2E0-4F93-88DB-3F7D08E9BC24}" type="datetime1">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3204C9-C75E-4D57-A551-9EF16EAE8D07}" type="slidenum">
              <a:rPr lang="en-US" smtClean="0"/>
              <a:t>‹#›</a:t>
            </a:fld>
            <a:endParaRPr lang="en-US"/>
          </a:p>
        </p:txBody>
      </p:sp>
    </p:spTree>
    <p:extLst>
      <p:ext uri="{BB962C8B-B14F-4D97-AF65-F5344CB8AC3E}">
        <p14:creationId xmlns:p14="http://schemas.microsoft.com/office/powerpoint/2010/main" val="5622900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247384"/>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rgbClr val="3AA0C6"/>
                </a:solidFill>
              </a:defRPr>
            </a:lvl1pPr>
            <a:lvl2pPr>
              <a:defRPr>
                <a:solidFill>
                  <a:srgbClr val="F16625"/>
                </a:solidFill>
              </a:defRPr>
            </a:lvl2pPr>
            <a:lvl3pPr>
              <a:defRPr>
                <a:solidFill>
                  <a:srgbClr val="F7AF29"/>
                </a:solidFill>
              </a:defRPr>
            </a:lvl3pPr>
            <a:lvl4pPr>
              <a:defRPr>
                <a:solidFill>
                  <a:srgbClr val="84D1D7"/>
                </a:solidFill>
              </a:defRPr>
            </a:lvl4pPr>
            <a:lvl5pPr>
              <a:defRPr>
                <a:solidFill>
                  <a:srgbClr val="8CB8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7B028E-D255-4333-B6C4-D10D2CA2EC89}" type="datetime1">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3204C9-C75E-4D57-A551-9EF16EAE8D07}" type="slidenum">
              <a:rPr lang="en-US" smtClean="0"/>
              <a:t>‹#›</a:t>
            </a:fld>
            <a:endParaRPr lang="en-US"/>
          </a:p>
        </p:txBody>
      </p:sp>
    </p:spTree>
    <p:extLst>
      <p:ext uri="{BB962C8B-B14F-4D97-AF65-F5344CB8AC3E}">
        <p14:creationId xmlns:p14="http://schemas.microsoft.com/office/powerpoint/2010/main" val="7608254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831851" y="4589465"/>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466516-0E70-4E13-866C-65297A6767CA}" type="datetime1">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3204C9-C75E-4D57-A551-9EF16EAE8D07}" type="slidenum">
              <a:rPr lang="en-US" smtClean="0"/>
              <a:t>‹#›</a:t>
            </a:fld>
            <a:endParaRPr lang="en-US"/>
          </a:p>
        </p:txBody>
      </p:sp>
    </p:spTree>
    <p:extLst>
      <p:ext uri="{BB962C8B-B14F-4D97-AF65-F5344CB8AC3E}">
        <p14:creationId xmlns:p14="http://schemas.microsoft.com/office/powerpoint/2010/main" val="124523925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35A9BD2-9157-4C60-B320-6DD54C2408D5}" type="datetime1">
              <a:rPr lang="en-US" smtClean="0"/>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3204C9-C75E-4D57-A551-9EF16EAE8D07}" type="slidenum">
              <a:rPr lang="en-US" smtClean="0"/>
              <a:t>‹#›</a:t>
            </a:fld>
            <a:endParaRPr lang="en-US"/>
          </a:p>
        </p:txBody>
      </p:sp>
    </p:spTree>
    <p:extLst>
      <p:ext uri="{BB962C8B-B14F-4D97-AF65-F5344CB8AC3E}">
        <p14:creationId xmlns:p14="http://schemas.microsoft.com/office/powerpoint/2010/main" val="1292789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EBC6427-7DCA-44A6-9B2A-C9D883FB436D}" type="datetime1">
              <a:rPr lang="en-US" smtClean="0"/>
              <a:t>1/12/2023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53499650-EC55-544B-9F67-F9DF18C6ED05}" type="slidenum">
              <a:rPr lang="en-US" smtClean="0"/>
              <a:pPr/>
              <a:t>‹#›</a:t>
            </a:fld>
            <a:endParaRPr lang="en-US" dirty="0"/>
          </a:p>
        </p:txBody>
      </p:sp>
    </p:spTree>
    <p:extLst>
      <p:ext uri="{BB962C8B-B14F-4D97-AF65-F5344CB8AC3E}">
        <p14:creationId xmlns:p14="http://schemas.microsoft.com/office/powerpoint/2010/main" val="72603406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096B0B3-D31F-4C91-BFA4-2648B38A0C8E}" type="datetime1">
              <a:rPr lang="en-US" smtClean="0"/>
              <a:t>1/12/2023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3204C9-C75E-4D57-A551-9EF16EAE8D07}" type="slidenum">
              <a:rPr lang="en-US" smtClean="0"/>
              <a:t>‹#›</a:t>
            </a:fld>
            <a:endParaRPr lang="en-US"/>
          </a:p>
        </p:txBody>
      </p:sp>
    </p:spTree>
    <p:extLst>
      <p:ext uri="{BB962C8B-B14F-4D97-AF65-F5344CB8AC3E}">
        <p14:creationId xmlns:p14="http://schemas.microsoft.com/office/powerpoint/2010/main" val="35135993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E1A798A-2F1A-46D0-B9E5-930A08D2BA39}" type="datetime1">
              <a:rPr lang="en-US" smtClean="0"/>
              <a:t>1/12/2023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3204C9-C75E-4D57-A551-9EF16EAE8D07}" type="slidenum">
              <a:rPr lang="en-US" smtClean="0"/>
              <a:t>‹#›</a:t>
            </a:fld>
            <a:endParaRPr lang="en-US"/>
          </a:p>
        </p:txBody>
      </p:sp>
    </p:spTree>
    <p:extLst>
      <p:ext uri="{BB962C8B-B14F-4D97-AF65-F5344CB8AC3E}">
        <p14:creationId xmlns:p14="http://schemas.microsoft.com/office/powerpoint/2010/main" val="298286963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ADC90D-A171-40CF-B115-128F9759C6C8}" type="datetime1">
              <a:rPr lang="en-US" smtClean="0"/>
              <a:t>1/12/2023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3204C9-C75E-4D57-A551-9EF16EAE8D07}" type="slidenum">
              <a:rPr lang="en-US" smtClean="0"/>
              <a:t>‹#›</a:t>
            </a:fld>
            <a:endParaRPr lang="en-US"/>
          </a:p>
        </p:txBody>
      </p:sp>
    </p:spTree>
    <p:extLst>
      <p:ext uri="{BB962C8B-B14F-4D97-AF65-F5344CB8AC3E}">
        <p14:creationId xmlns:p14="http://schemas.microsoft.com/office/powerpoint/2010/main" val="124072325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D861DCF9-FAFC-4544-A733-9F1134DDF76B}" type="datetime1">
              <a:rPr lang="en-US" smtClean="0"/>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3204C9-C75E-4D57-A551-9EF16EAE8D07}" type="slidenum">
              <a:rPr lang="en-US" smtClean="0"/>
              <a:t>‹#›</a:t>
            </a:fld>
            <a:endParaRPr lang="en-US"/>
          </a:p>
        </p:txBody>
      </p:sp>
    </p:spTree>
    <p:extLst>
      <p:ext uri="{BB962C8B-B14F-4D97-AF65-F5344CB8AC3E}">
        <p14:creationId xmlns:p14="http://schemas.microsoft.com/office/powerpoint/2010/main" val="320948028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5183188" y="987427"/>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69E6DCE-B229-4BE1-9B9F-8A40AD0EEBD3}" type="datetime1">
              <a:rPr lang="en-US" smtClean="0"/>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3204C9-C75E-4D57-A551-9EF16EAE8D07}" type="slidenum">
              <a:rPr lang="en-US" smtClean="0"/>
              <a:t>‹#›</a:t>
            </a:fld>
            <a:endParaRPr lang="en-US"/>
          </a:p>
        </p:txBody>
      </p:sp>
    </p:spTree>
    <p:extLst>
      <p:ext uri="{BB962C8B-B14F-4D97-AF65-F5344CB8AC3E}">
        <p14:creationId xmlns:p14="http://schemas.microsoft.com/office/powerpoint/2010/main" val="31700835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01DA64B-17F1-43E8-B392-A66A43F675C5}" type="datetime1">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3204C9-C75E-4D57-A551-9EF16EAE8D07}" type="slidenum">
              <a:rPr lang="en-US" smtClean="0"/>
              <a:t>‹#›</a:t>
            </a:fld>
            <a:endParaRPr lang="en-US"/>
          </a:p>
        </p:txBody>
      </p:sp>
    </p:spTree>
    <p:extLst>
      <p:ext uri="{BB962C8B-B14F-4D97-AF65-F5344CB8AC3E}">
        <p14:creationId xmlns:p14="http://schemas.microsoft.com/office/powerpoint/2010/main" val="33468757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BE9C53-FC22-4DFB-9976-CB0141EFDB30}" type="datetime1">
              <a:rPr lang="en-US" smtClean="0"/>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3204C9-C75E-4D57-A551-9EF16EAE8D07}" type="slidenum">
              <a:rPr lang="en-US" smtClean="0"/>
              <a:t>‹#›</a:t>
            </a:fld>
            <a:endParaRPr lang="en-US"/>
          </a:p>
        </p:txBody>
      </p:sp>
    </p:spTree>
    <p:extLst>
      <p:ext uri="{BB962C8B-B14F-4D97-AF65-F5344CB8AC3E}">
        <p14:creationId xmlns:p14="http://schemas.microsoft.com/office/powerpoint/2010/main" val="410408421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EBC6427-7DCA-44A6-9B2A-C9D883FB436D}" type="datetime1">
              <a:rPr lang="en-US" smtClean="0"/>
              <a:t>1/12/2023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53499650-EC55-544B-9F67-F9DF18C6ED05}" type="slidenum">
              <a:rPr lang="en-US" smtClean="0"/>
              <a:pPr/>
              <a:t>‹#›</a:t>
            </a:fld>
            <a:endParaRPr lang="en-US" dirty="0"/>
          </a:p>
        </p:txBody>
      </p:sp>
    </p:spTree>
    <p:extLst>
      <p:ext uri="{BB962C8B-B14F-4D97-AF65-F5344CB8AC3E}">
        <p14:creationId xmlns:p14="http://schemas.microsoft.com/office/powerpoint/2010/main" val="195726423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ormAutofit/>
          </a:bodyPr>
          <a:lstStyle>
            <a:lvl1pPr>
              <a:defRPr sz="2800">
                <a:solidFill>
                  <a:schemeClr val="tx1"/>
                </a:solidFill>
              </a:defRPr>
            </a:lvl1pPr>
            <a:lvl2pPr marL="685800" indent="-342900">
              <a:defRPr sz="2400"/>
            </a:lvl2pPr>
            <a:lvl3pPr marL="1028700" indent="-342900">
              <a:defRPr sz="2000"/>
            </a:lvl3pPr>
            <a:lvl4pPr>
              <a:defRPr sz="1600"/>
            </a:lvl4pPr>
            <a:lvl5pPr marL="1714500" indent="-3429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368B87F-4543-4A4A-B215-7FCD7391257E}" type="datetime1">
              <a:rPr lang="en-US" smtClean="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53499650-EC55-544B-9F67-F9DF18C6ED05}" type="slidenum">
              <a:rPr lang="en-US" smtClean="0"/>
              <a:pPr/>
              <a:t>‹#›</a:t>
            </a:fld>
            <a:endParaRPr lang="en-US" dirty="0"/>
          </a:p>
        </p:txBody>
      </p:sp>
    </p:spTree>
    <p:extLst>
      <p:ext uri="{BB962C8B-B14F-4D97-AF65-F5344CB8AC3E}">
        <p14:creationId xmlns:p14="http://schemas.microsoft.com/office/powerpoint/2010/main" val="1180234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57DA72E-F784-450E-A51E-58770E6A9328}" type="datetime1">
              <a:rPr lang="en-US" smtClean="0"/>
              <a:t>1/12/2023</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lvl1pPr>
              <a:defRPr>
                <a:solidFill>
                  <a:schemeClr val="tx1"/>
                </a:solidFill>
              </a:defRPr>
            </a:lvl1pPr>
          </a:lstStyle>
          <a:p>
            <a:fld id="{53499650-EC55-544B-9F67-F9DF18C6ED05}" type="slidenum">
              <a:rPr lang="en-US" smtClean="0"/>
              <a:pPr/>
              <a:t>‹#›</a:t>
            </a:fld>
            <a:endParaRPr lang="en-US" dirty="0"/>
          </a:p>
        </p:txBody>
      </p:sp>
    </p:spTree>
    <p:extLst>
      <p:ext uri="{BB962C8B-B14F-4D97-AF65-F5344CB8AC3E}">
        <p14:creationId xmlns:p14="http://schemas.microsoft.com/office/powerpoint/2010/main" val="3111766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7D6C83-D613-48CB-A159-D6F0DD4F1FE9}" type="datetime1">
              <a:rPr lang="en-US" smtClean="0"/>
              <a:t>1/12/2023</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53499650-EC55-544B-9F67-F9DF18C6ED05}" type="slidenum">
              <a:rPr lang="en-US" smtClean="0"/>
              <a:pPr/>
              <a:t>‹#›</a:t>
            </a:fld>
            <a:endParaRPr lang="en-US" dirty="0"/>
          </a:p>
        </p:txBody>
      </p:sp>
      <p:sp>
        <p:nvSpPr>
          <p:cNvPr id="6" name="Slide Number Placeholder 5">
            <a:extLst>
              <a:ext uri="{FF2B5EF4-FFF2-40B4-BE49-F238E27FC236}">
                <a16:creationId xmlns:a16="http://schemas.microsoft.com/office/drawing/2014/main" id="{6CDF9D4B-66D4-4D6B-A2DE-F2B220C4708D}"/>
              </a:ext>
            </a:extLst>
          </p:cNvPr>
          <p:cNvSpPr txBox="1">
            <a:spLocks/>
          </p:cNvSpPr>
          <p:nvPr userDrawn="1"/>
        </p:nvSpPr>
        <p:spPr>
          <a:xfrm>
            <a:off x="609600" y="6400800"/>
            <a:ext cx="441435" cy="114300"/>
          </a:xfrm>
          <a:prstGeom prst="rect">
            <a:avLst/>
          </a:prstGeom>
        </p:spPr>
        <p:txBody>
          <a:bodyPr vert="horz" lIns="0" tIns="0" rIns="0" bIns="0" rtlCol="0" anchor="ctr" anchorCtr="0"/>
          <a:lstStyle>
            <a:defPPr>
              <a:defRPr lang="en-US"/>
            </a:defPPr>
            <a:lvl1pPr marL="0" algn="l" defTabSz="914400" rtl="0" eaLnBrk="1" latinLnBrk="0" hangingPunct="1">
              <a:defRPr sz="700" kern="1200">
                <a:solidFill>
                  <a:schemeClr val="accent6"/>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343D76-8BB2-47E0-A42B-26B0911BDB2F}" type="slidenum">
              <a:rPr lang="en-US" sz="700" smtClean="0">
                <a:solidFill>
                  <a:schemeClr val="accent6"/>
                </a:solidFill>
              </a:rPr>
              <a:pPr/>
              <a:t>‹#›</a:t>
            </a:fld>
            <a:endParaRPr lang="en-US" sz="700" dirty="0">
              <a:solidFill>
                <a:schemeClr val="accent6"/>
              </a:solidFill>
            </a:endParaRPr>
          </a:p>
        </p:txBody>
      </p:sp>
    </p:spTree>
    <p:extLst>
      <p:ext uri="{BB962C8B-B14F-4D97-AF65-F5344CB8AC3E}">
        <p14:creationId xmlns:p14="http://schemas.microsoft.com/office/powerpoint/2010/main" val="916539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98DDB1-7F2B-4B55-8C37-9691320CDC9B}" type="datetime1">
              <a:rPr lang="en-US" smtClean="0"/>
              <a:t>1/12/2023</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53499650-EC55-544B-9F67-F9DF18C6ED05}" type="slidenum">
              <a:rPr lang="en-US" smtClean="0"/>
              <a:pPr/>
              <a:t>‹#›</a:t>
            </a:fld>
            <a:endParaRPr lang="en-US" dirty="0"/>
          </a:p>
        </p:txBody>
      </p:sp>
    </p:spTree>
    <p:extLst>
      <p:ext uri="{BB962C8B-B14F-4D97-AF65-F5344CB8AC3E}">
        <p14:creationId xmlns:p14="http://schemas.microsoft.com/office/powerpoint/2010/main" val="3268087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normAutofit/>
          </a:bodyPr>
          <a:lstStyle>
            <a:lvl1pPr marL="0" indent="0">
              <a:buNone/>
              <a:defRPr sz="21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37CA92BD-69C6-4BEF-9C10-E4B023BB9E4D}" type="datetime1">
              <a:rPr lang="en-US" smtClean="0"/>
              <a:t>1/12/2023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53499650-EC55-544B-9F67-F9DF18C6ED05}" type="slidenum">
              <a:rPr lang="en-US" smtClean="0"/>
              <a:pPr/>
              <a:t>‹#›</a:t>
            </a:fld>
            <a:endParaRPr lang="en-US" dirty="0"/>
          </a:p>
        </p:txBody>
      </p:sp>
    </p:spTree>
    <p:extLst>
      <p:ext uri="{BB962C8B-B14F-4D97-AF65-F5344CB8AC3E}">
        <p14:creationId xmlns:p14="http://schemas.microsoft.com/office/powerpoint/2010/main" val="26699382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2"/>
            <a:ext cx="10514012" cy="1027471"/>
          </a:xfrm>
        </p:spPr>
        <p:txBody>
          <a:bodyPr anchor="b"/>
          <a:lstStyle>
            <a:lvl1pPr>
              <a:defRPr sz="2400"/>
            </a:lvl1pPr>
          </a:lstStyle>
          <a:p>
            <a:r>
              <a:rPr lang="en-US"/>
              <a:t>Click to edit Master title style</a:t>
            </a:r>
            <a:endParaRPr lang="en-US" dirty="0"/>
          </a:p>
        </p:txBody>
      </p:sp>
      <p:sp>
        <p:nvSpPr>
          <p:cNvPr id="3" name="Picture Placeholder 2"/>
          <p:cNvSpPr>
            <a:spLocks noGrp="1"/>
          </p:cNvSpPr>
          <p:nvPr>
            <p:ph type="pic" idx="1"/>
          </p:nvPr>
        </p:nvSpPr>
        <p:spPr>
          <a:xfrm>
            <a:off x="5854417" y="1517435"/>
            <a:ext cx="5500972" cy="4343617"/>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5" name="Date Placeholder 4"/>
          <p:cNvSpPr>
            <a:spLocks noGrp="1"/>
          </p:cNvSpPr>
          <p:nvPr>
            <p:ph type="dt" sz="half" idx="10"/>
          </p:nvPr>
        </p:nvSpPr>
        <p:spPr/>
        <p:txBody>
          <a:bodyPr/>
          <a:lstStyle/>
          <a:p>
            <a:fld id="{BDBA62C3-3BA8-44DB-B4C2-D4B45B9A09E6}" type="datetime1">
              <a:rPr lang="en-US" smtClean="0"/>
              <a:t>1/12/2023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3499650-EC55-544B-9F67-F9DF18C6ED05}" type="slidenum">
              <a:rPr lang="en-US" smtClean="0"/>
              <a:t>‹#›</a:t>
            </a:fld>
            <a:endParaRPr lang="en-US"/>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l="4275" t="8046" r="3548"/>
          <a:stretch/>
        </p:blipFill>
        <p:spPr>
          <a:xfrm rot="10800000">
            <a:off x="-1" y="5861049"/>
            <a:ext cx="12192000" cy="996948"/>
          </a:xfrm>
          <a:prstGeom prst="rect">
            <a:avLst/>
          </a:prstGeom>
        </p:spPr>
      </p:pic>
      <p:sp>
        <p:nvSpPr>
          <p:cNvPr id="9" name="Content Placeholder 2"/>
          <p:cNvSpPr>
            <a:spLocks noGrp="1"/>
          </p:cNvSpPr>
          <p:nvPr>
            <p:ph idx="13"/>
          </p:nvPr>
        </p:nvSpPr>
        <p:spPr>
          <a:xfrm>
            <a:off x="849621" y="1517435"/>
            <a:ext cx="4902251" cy="434361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840729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2.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38" Type="http://schemas.openxmlformats.org/officeDocument/2006/relationships/image" Target="../media/image6.jp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image" Target="../media/image5.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4.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3.jp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5" Type="http://schemas.openxmlformats.org/officeDocument/2006/relationships/theme" Target="../theme/theme2.xml"/><Relationship Id="rId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image" Target="../media/image1.emf"/><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3.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theme" Target="../theme/theme4.xml"/><Relationship Id="rId7" Type="http://schemas.openxmlformats.org/officeDocument/2006/relationships/image" Target="../media/image4.jp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3.jpg"/><Relationship Id="rId5" Type="http://schemas.openxmlformats.org/officeDocument/2006/relationships/image" Target="../media/image2.jpg"/><Relationship Id="rId4" Type="http://schemas.openxmlformats.org/officeDocument/2006/relationships/image" Target="../media/image7.jpeg"/><Relationship Id="rId9" Type="http://schemas.openxmlformats.org/officeDocument/2006/relationships/image" Target="../media/image6.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049C3F7-359D-40CF-87F4-3DF0C478B73F}"/>
              </a:ext>
            </a:extLst>
          </p:cNvPr>
          <p:cNvPicPr>
            <a:picLocks noChangeAspect="1"/>
          </p:cNvPicPr>
          <p:nvPr userDrawn="1"/>
        </p:nvPicPr>
        <p:blipFill rotWithShape="1">
          <a:blip r:embed="rId33"/>
          <a:srcRect l="13750" t="-11957" r="38392" b="17532"/>
          <a:stretch/>
        </p:blipFill>
        <p:spPr>
          <a:xfrm>
            <a:off x="0" y="5765323"/>
            <a:ext cx="12192001" cy="1082070"/>
          </a:xfrm>
          <a:prstGeom prst="rect">
            <a:avLst/>
          </a:prstGeom>
          <a:solidFill>
            <a:schemeClr val="bg1"/>
          </a:solidFill>
        </p:spPr>
      </p:pic>
      <p:sp>
        <p:nvSpPr>
          <p:cNvPr id="2" name="Title Placeholder 1"/>
          <p:cNvSpPr>
            <a:spLocks noGrp="1"/>
          </p:cNvSpPr>
          <p:nvPr>
            <p:ph type="title"/>
          </p:nvPr>
        </p:nvSpPr>
        <p:spPr>
          <a:xfrm>
            <a:off x="838200" y="365127"/>
            <a:ext cx="10515600" cy="89433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388853"/>
            <a:ext cx="10515600" cy="478811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D03D08B-5028-4583-B0E7-16D18664A0E6}" type="datetime1">
              <a:rPr lang="en-US" smtClean="0"/>
              <a:t>1/12/2023</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3499650-EC55-544B-9F67-F9DF18C6ED05}" type="slidenum">
              <a:rPr lang="en-US" smtClean="0"/>
              <a:t>‹#›</a:t>
            </a:fld>
            <a:endParaRPr lang="en-US"/>
          </a:p>
        </p:txBody>
      </p:sp>
    </p:spTree>
    <p:extLst>
      <p:ext uri="{BB962C8B-B14F-4D97-AF65-F5344CB8AC3E}">
        <p14:creationId xmlns:p14="http://schemas.microsoft.com/office/powerpoint/2010/main" val="1020610919"/>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820" r:id="rId10"/>
    <p:sldLayoutId id="2147483700" r:id="rId11"/>
    <p:sldLayoutId id="2147483701" r:id="rId12"/>
    <p:sldLayoutId id="2147483708" r:id="rId13"/>
    <p:sldLayoutId id="2147483704" r:id="rId14"/>
    <p:sldLayoutId id="2147483705" r:id="rId15"/>
    <p:sldLayoutId id="2147483706" r:id="rId16"/>
    <p:sldLayoutId id="2147483707" r:id="rId17"/>
    <p:sldLayoutId id="2147483709" r:id="rId18"/>
    <p:sldLayoutId id="2147483712" r:id="rId19"/>
    <p:sldLayoutId id="2147483711" r:id="rId20"/>
    <p:sldLayoutId id="2147483799" r:id="rId21"/>
    <p:sldLayoutId id="2147483817" r:id="rId22"/>
    <p:sldLayoutId id="2147483818" r:id="rId23"/>
    <p:sldLayoutId id="2147483819" r:id="rId24"/>
    <p:sldLayoutId id="2147483838" r:id="rId25"/>
    <p:sldLayoutId id="2147483844" r:id="rId26"/>
    <p:sldLayoutId id="2147483902" r:id="rId27"/>
    <p:sldLayoutId id="2147483903" r:id="rId28"/>
    <p:sldLayoutId id="2147483954" r:id="rId29"/>
    <p:sldLayoutId id="2147483955" r:id="rId30"/>
    <p:sldLayoutId id="2147483956" r:id="rId31"/>
  </p:sldLayoutIdLst>
  <p:hf hdr="0" ftr="0" dt="0"/>
  <p:txStyles>
    <p:titleStyle>
      <a:lvl1pPr algn="l" defTabSz="685800" rtl="0" eaLnBrk="1" latinLnBrk="0" hangingPunct="1">
        <a:lnSpc>
          <a:spcPct val="90000"/>
        </a:lnSpc>
        <a:spcBef>
          <a:spcPct val="0"/>
        </a:spcBef>
        <a:buNone/>
        <a:defRPr sz="3300" b="1" kern="1200">
          <a:solidFill>
            <a:srgbClr val="247384"/>
          </a:solidFill>
          <a:latin typeface="+mj-lt"/>
          <a:ea typeface="+mj-ea"/>
          <a:cs typeface="+mj-cs"/>
        </a:defRPr>
      </a:lvl1pPr>
    </p:titleStyle>
    <p:bodyStyle>
      <a:lvl1pPr marL="171450" indent="-171450" algn="l" defTabSz="685800" rtl="0" eaLnBrk="1" latinLnBrk="0" hangingPunct="1">
        <a:lnSpc>
          <a:spcPct val="150000"/>
        </a:lnSpc>
        <a:spcBef>
          <a:spcPts val="750"/>
        </a:spcBef>
        <a:buFontTx/>
        <a:buBlip>
          <a:blip r:embed="rId34"/>
        </a:buBlip>
        <a:defRPr sz="2800" kern="1200">
          <a:solidFill>
            <a:schemeClr val="tx1"/>
          </a:solidFill>
          <a:latin typeface="+mn-lt"/>
          <a:ea typeface="+mn-ea"/>
          <a:cs typeface="+mn-cs"/>
        </a:defRPr>
      </a:lvl1pPr>
      <a:lvl2pPr marL="514350" indent="-171450" algn="l" defTabSz="685800" rtl="0" eaLnBrk="1" latinLnBrk="0" hangingPunct="1">
        <a:lnSpc>
          <a:spcPct val="150000"/>
        </a:lnSpc>
        <a:spcBef>
          <a:spcPts val="375"/>
        </a:spcBef>
        <a:buFontTx/>
        <a:buBlip>
          <a:blip r:embed="rId35"/>
        </a:buBlip>
        <a:defRPr sz="2400" kern="1200">
          <a:solidFill>
            <a:schemeClr val="tx1"/>
          </a:solidFill>
          <a:latin typeface="+mn-lt"/>
          <a:ea typeface="+mn-ea"/>
          <a:cs typeface="+mn-cs"/>
        </a:defRPr>
      </a:lvl2pPr>
      <a:lvl3pPr marL="857250" indent="-171450" algn="l" defTabSz="685800" rtl="0" eaLnBrk="1" latinLnBrk="0" hangingPunct="1">
        <a:lnSpc>
          <a:spcPct val="150000"/>
        </a:lnSpc>
        <a:spcBef>
          <a:spcPts val="375"/>
        </a:spcBef>
        <a:buSzPct val="75000"/>
        <a:buFontTx/>
        <a:buBlip>
          <a:blip r:embed="rId36"/>
        </a:buBlip>
        <a:defRPr sz="1800" kern="1200">
          <a:solidFill>
            <a:schemeClr val="tx1"/>
          </a:solidFill>
          <a:latin typeface="+mn-lt"/>
          <a:ea typeface="+mn-ea"/>
          <a:cs typeface="+mn-cs"/>
        </a:defRPr>
      </a:lvl3pPr>
      <a:lvl4pPr marL="1200150" indent="-171450" algn="l" defTabSz="685800" rtl="0" eaLnBrk="1" latinLnBrk="0" hangingPunct="1">
        <a:lnSpc>
          <a:spcPct val="150000"/>
        </a:lnSpc>
        <a:spcBef>
          <a:spcPts val="375"/>
        </a:spcBef>
        <a:buFontTx/>
        <a:buBlip>
          <a:blip r:embed="rId37"/>
        </a:buBlip>
        <a:defRPr sz="1600" kern="1200">
          <a:solidFill>
            <a:schemeClr val="tx1"/>
          </a:solidFill>
          <a:latin typeface="+mn-lt"/>
          <a:ea typeface="+mn-ea"/>
          <a:cs typeface="+mn-cs"/>
        </a:defRPr>
      </a:lvl4pPr>
      <a:lvl5pPr marL="1543050" indent="-171450" algn="l" defTabSz="685800" rtl="0" eaLnBrk="1" latinLnBrk="0" hangingPunct="1">
        <a:lnSpc>
          <a:spcPct val="150000"/>
        </a:lnSpc>
        <a:spcBef>
          <a:spcPts val="375"/>
        </a:spcBef>
        <a:buFontTx/>
        <a:buBlip>
          <a:blip r:embed="rId38"/>
        </a:buBlip>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5431EFD-2A44-45DB-9363-FE3EA2FEAE14}" type="datetime1">
              <a:rPr lang="en-US" smtClean="0"/>
              <a:t>1/12/2023</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A58E349-BF4D-4802-AF52-071336EF2D48}" type="slidenum">
              <a:rPr lang="en-US" smtClean="0"/>
              <a:t>‹#›</a:t>
            </a:fld>
            <a:endParaRPr lang="en-US"/>
          </a:p>
        </p:txBody>
      </p:sp>
    </p:spTree>
    <p:extLst>
      <p:ext uri="{BB962C8B-B14F-4D97-AF65-F5344CB8AC3E}">
        <p14:creationId xmlns:p14="http://schemas.microsoft.com/office/powerpoint/2010/main" val="1939678076"/>
      </p:ext>
    </p:extLst>
  </p:cSld>
  <p:clrMap bg1="lt1" tx1="dk1" bg2="lt2" tx2="dk2" accent1="accent1" accent2="accent2" accent3="accent3" accent4="accent4" accent5="accent5" accent6="accent6" hlink="hlink" folHlink="folHlink"/>
  <p:sldLayoutIdLst>
    <p:sldLayoutId id="2147483801" r:id="rId1"/>
    <p:sldLayoutId id="2147483814" r:id="rId2"/>
    <p:sldLayoutId id="2147483815" r:id="rId3"/>
    <p:sldLayoutId id="2147483816" r:id="rId4"/>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103BA06-3BE4-4E71-8ABE-ECD700E09C6D}" type="datetime1">
              <a:rPr lang="en-US" smtClean="0"/>
              <a:t>1/12/2023</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C3204C9-C75E-4D57-A551-9EF16EAE8D07}" type="slidenum">
              <a:rPr lang="en-US" smtClean="0"/>
              <a:t>‹#›</a:t>
            </a:fld>
            <a:endParaRPr lang="en-US"/>
          </a:p>
        </p:txBody>
      </p:sp>
      <p:pic>
        <p:nvPicPr>
          <p:cNvPr id="8" name="Picture 7"/>
          <p:cNvPicPr>
            <a:picLocks noChangeAspect="1"/>
          </p:cNvPicPr>
          <p:nvPr/>
        </p:nvPicPr>
        <p:blipFill rotWithShape="1">
          <a:blip r:embed="rId13"/>
          <a:srcRect l="13750" t="-11956" b="17532"/>
          <a:stretch/>
        </p:blipFill>
        <p:spPr>
          <a:xfrm>
            <a:off x="256672" y="3850105"/>
            <a:ext cx="10515601" cy="1125204"/>
          </a:xfrm>
          <a:prstGeom prst="rect">
            <a:avLst/>
          </a:prstGeom>
        </p:spPr>
      </p:pic>
    </p:spTree>
    <p:extLst>
      <p:ext uri="{BB962C8B-B14F-4D97-AF65-F5344CB8AC3E}">
        <p14:creationId xmlns:p14="http://schemas.microsoft.com/office/powerpoint/2010/main" val="3690159759"/>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89433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388853"/>
            <a:ext cx="10515600" cy="478811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D03D08B-5028-4583-B0E7-16D18664A0E6}" type="datetime1">
              <a:rPr lang="en-US" smtClean="0"/>
              <a:t>1/12/2023</a:t>
            </a:fld>
            <a:endParaRPr lang="en-US" dirty="0"/>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3499650-EC55-544B-9F67-F9DF18C6ED05}" type="slidenum">
              <a:rPr lang="en-US" smtClean="0"/>
              <a:t>‹#›</a:t>
            </a:fld>
            <a:endParaRPr lang="en-US" dirty="0"/>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4275" t="8046" r="3548"/>
          <a:stretch/>
        </p:blipFill>
        <p:spPr>
          <a:xfrm rot="10800000">
            <a:off x="-1" y="5861049"/>
            <a:ext cx="12192000" cy="996948"/>
          </a:xfrm>
          <a:prstGeom prst="rect">
            <a:avLst/>
          </a:prstGeom>
        </p:spPr>
      </p:pic>
    </p:spTree>
    <p:extLst>
      <p:ext uri="{BB962C8B-B14F-4D97-AF65-F5344CB8AC3E}">
        <p14:creationId xmlns:p14="http://schemas.microsoft.com/office/powerpoint/2010/main" val="3062927241"/>
      </p:ext>
    </p:extLst>
  </p:cSld>
  <p:clrMap bg1="lt1" tx1="dk1" bg2="lt2" tx2="dk2" accent1="accent1" accent2="accent2" accent3="accent3" accent4="accent4" accent5="accent5" accent6="accent6" hlink="hlink" folHlink="folHlink"/>
  <p:sldLayoutIdLst>
    <p:sldLayoutId id="2147483665" r:id="rId1"/>
    <p:sldLayoutId id="2147483664" r:id="rId2"/>
  </p:sldLayoutIdLst>
  <p:hf hdr="0" ftr="0" dt="0"/>
  <p:txStyles>
    <p:titleStyle>
      <a:lvl1pPr algn="l" defTabSz="685800" rtl="0" eaLnBrk="1" latinLnBrk="0" hangingPunct="1">
        <a:lnSpc>
          <a:spcPct val="90000"/>
        </a:lnSpc>
        <a:spcBef>
          <a:spcPct val="0"/>
        </a:spcBef>
        <a:buNone/>
        <a:defRPr sz="3300" b="1" kern="1200">
          <a:solidFill>
            <a:srgbClr val="247384"/>
          </a:solidFill>
          <a:latin typeface="+mj-lt"/>
          <a:ea typeface="+mj-ea"/>
          <a:cs typeface="+mj-cs"/>
        </a:defRPr>
      </a:lvl1pPr>
    </p:titleStyle>
    <p:bodyStyle>
      <a:lvl1pPr marL="171450" indent="-171450" algn="l" defTabSz="685800" rtl="0" eaLnBrk="1" latinLnBrk="0" hangingPunct="1">
        <a:lnSpc>
          <a:spcPct val="150000"/>
        </a:lnSpc>
        <a:spcBef>
          <a:spcPts val="750"/>
        </a:spcBef>
        <a:buFontTx/>
        <a:buBlip>
          <a:blip r:embed="rId5"/>
        </a:buBlip>
        <a:defRPr sz="2800" kern="1200">
          <a:solidFill>
            <a:schemeClr val="tx1"/>
          </a:solidFill>
          <a:latin typeface="+mn-lt"/>
          <a:ea typeface="+mn-ea"/>
          <a:cs typeface="+mn-cs"/>
        </a:defRPr>
      </a:lvl1pPr>
      <a:lvl2pPr marL="514350" indent="-171450" algn="l" defTabSz="685800" rtl="0" eaLnBrk="1" latinLnBrk="0" hangingPunct="1">
        <a:lnSpc>
          <a:spcPct val="150000"/>
        </a:lnSpc>
        <a:spcBef>
          <a:spcPts val="375"/>
        </a:spcBef>
        <a:buFontTx/>
        <a:buBlip>
          <a:blip r:embed="rId6"/>
        </a:buBlip>
        <a:defRPr sz="2400" kern="1200">
          <a:solidFill>
            <a:schemeClr val="tx1"/>
          </a:solidFill>
          <a:latin typeface="+mn-lt"/>
          <a:ea typeface="+mn-ea"/>
          <a:cs typeface="+mn-cs"/>
        </a:defRPr>
      </a:lvl2pPr>
      <a:lvl3pPr marL="857250" indent="-171450" algn="l" defTabSz="685800" rtl="0" eaLnBrk="1" latinLnBrk="0" hangingPunct="1">
        <a:lnSpc>
          <a:spcPct val="150000"/>
        </a:lnSpc>
        <a:spcBef>
          <a:spcPts val="375"/>
        </a:spcBef>
        <a:buSzPct val="75000"/>
        <a:buFontTx/>
        <a:buBlip>
          <a:blip r:embed="rId7"/>
        </a:buBlip>
        <a:defRPr sz="1800" kern="1200">
          <a:solidFill>
            <a:schemeClr val="tx1"/>
          </a:solidFill>
          <a:latin typeface="+mn-lt"/>
          <a:ea typeface="+mn-ea"/>
          <a:cs typeface="+mn-cs"/>
        </a:defRPr>
      </a:lvl3pPr>
      <a:lvl4pPr marL="1200150" indent="-171450" algn="l" defTabSz="685800" rtl="0" eaLnBrk="1" latinLnBrk="0" hangingPunct="1">
        <a:lnSpc>
          <a:spcPct val="150000"/>
        </a:lnSpc>
        <a:spcBef>
          <a:spcPts val="375"/>
        </a:spcBef>
        <a:buFontTx/>
        <a:buBlip>
          <a:blip r:embed="rId8"/>
        </a:buBlip>
        <a:defRPr sz="1600" kern="1200">
          <a:solidFill>
            <a:schemeClr val="tx1"/>
          </a:solidFill>
          <a:latin typeface="+mn-lt"/>
          <a:ea typeface="+mn-ea"/>
          <a:cs typeface="+mn-cs"/>
        </a:defRPr>
      </a:lvl4pPr>
      <a:lvl5pPr marL="1543050" indent="-171450" algn="l" defTabSz="685800" rtl="0" eaLnBrk="1" latinLnBrk="0" hangingPunct="1">
        <a:lnSpc>
          <a:spcPct val="150000"/>
        </a:lnSpc>
        <a:spcBef>
          <a:spcPts val="375"/>
        </a:spcBef>
        <a:buFontTx/>
        <a:buBlip>
          <a:blip r:embed="rId9"/>
        </a:buBlip>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1.png"/><Relationship Id="rId1" Type="http://schemas.openxmlformats.org/officeDocument/2006/relationships/slideLayout" Target="../slideLayouts/slideLayout3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7.jpeg"/><Relationship Id="rId5" Type="http://schemas.openxmlformats.org/officeDocument/2006/relationships/image" Target="../media/image27.jpe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1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5.jpeg"/></Relationships>
</file>

<file path=ppt/slides/_rels/slide1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7.jpeg"/></Relationships>
</file>

<file path=ppt/slides/_rels/slide1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30.xml"/><Relationship Id="rId5" Type="http://schemas.openxmlformats.org/officeDocument/2006/relationships/image" Target="../media/image17.jpeg"/><Relationship Id="rId4" Type="http://schemas.openxmlformats.org/officeDocument/2006/relationships/image" Target="../media/image16.emf"/></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1.xml"/><Relationship Id="rId5" Type="http://schemas.openxmlformats.org/officeDocument/2006/relationships/image" Target="../media/image20.png"/><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06860"/>
            <a:ext cx="9144000" cy="2387600"/>
          </a:xfrm>
        </p:spPr>
        <p:txBody>
          <a:bodyPr>
            <a:normAutofit fontScale="90000"/>
          </a:bodyPr>
          <a:lstStyle/>
          <a:p>
            <a:r>
              <a:rPr lang="en-US" sz="4800" b="1" dirty="0"/>
              <a:t>CIVILEN 5610.02 / FABE 5260.02 </a:t>
            </a:r>
            <a:br>
              <a:rPr lang="en-US" sz="4800" b="1" dirty="0"/>
            </a:br>
            <a:r>
              <a:rPr lang="en-US" sz="4800" b="1" dirty="0"/>
              <a:t>Safe Water on Tap</a:t>
            </a:r>
            <a:br>
              <a:rPr lang="en-US" sz="4800" b="1" dirty="0"/>
            </a:br>
            <a:r>
              <a:rPr lang="en-US" sz="3200" dirty="0">
                <a:latin typeface="Calibri" panose="020F0502020204030204" pitchFamily="34" charset="0"/>
                <a:cs typeface="Arial" panose="020B0604020202020204" pitchFamily="34" charset="0"/>
              </a:rPr>
              <a:t> </a:t>
            </a:r>
            <a:r>
              <a:rPr lang="en-US" sz="3200" i="1" dirty="0">
                <a:latin typeface="Calibri" panose="020F0502020204030204" pitchFamily="34" charset="0"/>
                <a:cs typeface="Arial" panose="020B0604020202020204" pitchFamily="34" charset="0"/>
              </a:rPr>
              <a:t>AguaClara OSU and Honduras Recap</a:t>
            </a:r>
            <a:br>
              <a:rPr lang="en-US" sz="3200" dirty="0">
                <a:latin typeface="Calibri" panose="020F0502020204030204" pitchFamily="34" charset="0"/>
                <a:cs typeface="Arial" panose="020B0604020202020204" pitchFamily="34" charset="0"/>
              </a:rPr>
            </a:br>
            <a:br>
              <a:rPr lang="en-US" sz="3200" dirty="0">
                <a:latin typeface="Calibri" panose="020F0502020204030204" pitchFamily="34" charset="0"/>
                <a:cs typeface="Arial" panose="020B0604020202020204" pitchFamily="34" charset="0"/>
              </a:rPr>
            </a:br>
            <a:r>
              <a:rPr lang="en-US" sz="3200" dirty="0">
                <a:latin typeface="Calibri" panose="020F0502020204030204" pitchFamily="34" charset="0"/>
                <a:cs typeface="Arial" panose="020B0604020202020204" pitchFamily="34" charset="0"/>
              </a:rPr>
              <a:t> </a:t>
            </a:r>
            <a:endParaRPr lang="en-US" sz="4800" b="1" dirty="0"/>
          </a:p>
        </p:txBody>
      </p:sp>
      <p:sp>
        <p:nvSpPr>
          <p:cNvPr id="3" name="Subtitle 2"/>
          <p:cNvSpPr>
            <a:spLocks noGrp="1"/>
          </p:cNvSpPr>
          <p:nvPr>
            <p:ph type="subTitle" idx="1"/>
          </p:nvPr>
        </p:nvSpPr>
        <p:spPr/>
        <p:txBody>
          <a:bodyPr>
            <a:normAutofit/>
          </a:bodyPr>
          <a:lstStyle/>
          <a:p>
            <a:endParaRPr lang="en-US" sz="4000" dirty="0">
              <a:solidFill>
                <a:srgbClr val="257282"/>
              </a:solidFill>
            </a:endParaRPr>
          </a:p>
        </p:txBody>
      </p:sp>
      <p:sp>
        <p:nvSpPr>
          <p:cNvPr id="4" name="Slide Number Placeholder 3"/>
          <p:cNvSpPr>
            <a:spLocks noGrp="1"/>
          </p:cNvSpPr>
          <p:nvPr>
            <p:ph type="sldNum" sz="quarter" idx="12"/>
          </p:nvPr>
        </p:nvSpPr>
        <p:spPr>
          <a:xfrm>
            <a:off x="8610600" y="6356352"/>
            <a:ext cx="2743200" cy="365125"/>
          </a:xfrm>
        </p:spPr>
        <p:txBody>
          <a:bodyPr/>
          <a:lstStyle/>
          <a:p>
            <a:fld id="{53499650-EC55-544B-9F67-F9DF18C6ED05}" type="slidenum">
              <a:rPr lang="en-US" smtClean="0"/>
              <a:pPr/>
              <a:t>1</a:t>
            </a:fld>
            <a:endParaRPr lang="en-US" dirty="0"/>
          </a:p>
        </p:txBody>
      </p:sp>
      <p:pic>
        <p:nvPicPr>
          <p:cNvPr id="6" name="Picture 5" descr="Logo&#10;&#10;Description automatically generated">
            <a:extLst>
              <a:ext uri="{FF2B5EF4-FFF2-40B4-BE49-F238E27FC236}">
                <a16:creationId xmlns:a16="http://schemas.microsoft.com/office/drawing/2014/main" id="{149E989B-8923-4D87-9DED-9E2B8AC4B7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5324" y="3429000"/>
            <a:ext cx="1717281" cy="1841148"/>
          </a:xfrm>
          <a:prstGeom prst="rect">
            <a:avLst/>
          </a:prstGeom>
        </p:spPr>
      </p:pic>
      <p:pic>
        <p:nvPicPr>
          <p:cNvPr id="1026" name="Picture 2">
            <a:extLst>
              <a:ext uri="{FF2B5EF4-FFF2-40B4-BE49-F238E27FC236}">
                <a16:creationId xmlns:a16="http://schemas.microsoft.com/office/drawing/2014/main" id="{100F66E4-C69B-496D-9FAD-49360EE5E3E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4989" y="3332958"/>
            <a:ext cx="2723740" cy="1924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809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92A173F-CAC8-42C2-AA88-73068CB532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24077" y="3330994"/>
            <a:ext cx="3795411" cy="2861156"/>
          </a:xfrm>
          <a:prstGeom prst="rect">
            <a:avLst/>
          </a:prstGeom>
        </p:spPr>
      </p:pic>
      <p:sp>
        <p:nvSpPr>
          <p:cNvPr id="2" name="Slide Number Placeholder 1">
            <a:extLst>
              <a:ext uri="{FF2B5EF4-FFF2-40B4-BE49-F238E27FC236}">
                <a16:creationId xmlns:a16="http://schemas.microsoft.com/office/drawing/2014/main" id="{95E077D9-05E1-45E1-85F6-319AB8DA5C8C}"/>
              </a:ext>
            </a:extLst>
          </p:cNvPr>
          <p:cNvSpPr>
            <a:spLocks noGrp="1"/>
          </p:cNvSpPr>
          <p:nvPr>
            <p:ph type="sldNum" sz="quarter" idx="12"/>
          </p:nvPr>
        </p:nvSpPr>
        <p:spPr/>
        <p:txBody>
          <a:bodyPr/>
          <a:lstStyle/>
          <a:p>
            <a:fld id="{DFA4CD3D-26C8-47FF-8D13-9B32BAAB4735}" type="slidenum">
              <a:rPr lang="en-US" smtClean="0"/>
              <a:t>10</a:t>
            </a:fld>
            <a:endParaRPr lang="en-US"/>
          </a:p>
        </p:txBody>
      </p:sp>
      <p:sp>
        <p:nvSpPr>
          <p:cNvPr id="3" name="Content Placeholder 2">
            <a:extLst>
              <a:ext uri="{FF2B5EF4-FFF2-40B4-BE49-F238E27FC236}">
                <a16:creationId xmlns:a16="http://schemas.microsoft.com/office/drawing/2014/main" id="{C739C3FA-185A-436E-93CD-212C7993EBBE}"/>
              </a:ext>
            </a:extLst>
          </p:cNvPr>
          <p:cNvSpPr>
            <a:spLocks noGrp="1"/>
          </p:cNvSpPr>
          <p:nvPr>
            <p:ph sz="half" idx="13"/>
          </p:nvPr>
        </p:nvSpPr>
        <p:spPr>
          <a:xfrm>
            <a:off x="5890001" y="1745514"/>
            <a:ext cx="5441197" cy="2428368"/>
          </a:xfrm>
        </p:spPr>
        <p:txBody>
          <a:bodyPr>
            <a:normAutofit/>
          </a:bodyPr>
          <a:lstStyle/>
          <a:p>
            <a:pPr marL="171450" marR="0" lvl="0" indent="-171450" algn="l" defTabSz="685800" rtl="0" eaLnBrk="1" fontAlgn="auto" latinLnBrk="0" hangingPunct="1">
              <a:lnSpc>
                <a:spcPct val="150000"/>
              </a:lnSpc>
              <a:spcBef>
                <a:spcPts val="750"/>
              </a:spcBef>
              <a:spcAft>
                <a:spcPts val="0"/>
              </a:spcAft>
              <a:buClrTx/>
              <a:buSzTx/>
              <a:buFontTx/>
              <a:buBlip>
                <a:blip r:embed="rId3"/>
              </a:buBlip>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3200" b="0" i="0" u="none" strike="noStrike" kern="1200" cap="none" spc="0" normalizeH="0" baseline="0" noProof="0" dirty="0">
                <a:ln>
                  <a:noFill/>
                </a:ln>
                <a:solidFill>
                  <a:prstClr val="black"/>
                </a:solidFill>
                <a:effectLst/>
                <a:uLnTx/>
                <a:uFillTx/>
                <a:ea typeface="+mn-ea"/>
                <a:cs typeface="+mn-cs"/>
              </a:rPr>
              <a:t>Prefabrication</a:t>
            </a:r>
          </a:p>
          <a:p>
            <a:pPr marL="171450" indent="-171450">
              <a:buBlip>
                <a:blip r:embed="rId3"/>
              </a:buBlip>
              <a:defRPr/>
            </a:pPr>
            <a:r>
              <a:rPr kumimoji="0" lang="en-US" sz="3200" b="0" i="0" u="none" strike="noStrike" kern="1200" cap="none" spc="0" normalizeH="0" baseline="0" noProof="0" dirty="0">
                <a:ln>
                  <a:noFill/>
                </a:ln>
                <a:solidFill>
                  <a:prstClr val="black"/>
                </a:solidFill>
                <a:effectLst/>
                <a:uLnTx/>
                <a:uFillTx/>
                <a:ea typeface="+mn-ea"/>
                <a:cs typeface="+mn-cs"/>
              </a:rPr>
              <a:t> </a:t>
            </a:r>
            <a:r>
              <a:rPr lang="en-US" sz="3200" dirty="0"/>
              <a:t>3D Concrete Printing </a:t>
            </a:r>
          </a:p>
          <a:p>
            <a:pPr marL="171450" marR="0" lvl="0" indent="-171450" algn="l" defTabSz="685800" rtl="0" eaLnBrk="1" fontAlgn="auto" latinLnBrk="0" hangingPunct="1">
              <a:lnSpc>
                <a:spcPct val="150000"/>
              </a:lnSpc>
              <a:spcBef>
                <a:spcPts val="750"/>
              </a:spcBef>
              <a:spcAft>
                <a:spcPts val="0"/>
              </a:spcAft>
              <a:buClrTx/>
              <a:buSzTx/>
              <a:buFontTx/>
              <a:buBlip>
                <a:blip r:embed="rId3"/>
              </a:buBlip>
              <a:tabLst/>
              <a:defRPr/>
            </a:pPr>
            <a:r>
              <a:rPr kumimoji="0" lang="en-US" sz="3200" b="0" i="0" u="none" strike="noStrike" kern="1200" cap="none" spc="0" normalizeH="0" baseline="0" noProof="0" dirty="0">
                <a:ln>
                  <a:noFill/>
                </a:ln>
                <a:solidFill>
                  <a:prstClr val="black"/>
                </a:solidFill>
                <a:effectLst/>
                <a:uLnTx/>
                <a:uFillTx/>
                <a:ea typeface="+mn-ea"/>
                <a:cs typeface="+mn-cs"/>
              </a:rPr>
              <a:t> </a:t>
            </a:r>
            <a:r>
              <a:rPr lang="en-US" sz="3200" dirty="0"/>
              <a:t>Automated Backflush Sensor </a:t>
            </a:r>
          </a:p>
        </p:txBody>
      </p:sp>
      <p:sp>
        <p:nvSpPr>
          <p:cNvPr id="5" name="Title 4">
            <a:extLst>
              <a:ext uri="{FF2B5EF4-FFF2-40B4-BE49-F238E27FC236}">
                <a16:creationId xmlns:a16="http://schemas.microsoft.com/office/drawing/2014/main" id="{5EDFE444-3C4C-4445-8246-43A953DA489C}"/>
              </a:ext>
            </a:extLst>
          </p:cNvPr>
          <p:cNvSpPr>
            <a:spLocks noGrp="1"/>
          </p:cNvSpPr>
          <p:nvPr>
            <p:ph type="title"/>
          </p:nvPr>
        </p:nvSpPr>
        <p:spPr>
          <a:xfrm>
            <a:off x="5748975" y="665850"/>
            <a:ext cx="5441196" cy="1325563"/>
          </a:xfrm>
        </p:spPr>
        <p:txBody>
          <a:bodyPr/>
          <a:lstStyle/>
          <a:p>
            <a:r>
              <a:rPr lang="en-US" dirty="0"/>
              <a:t>Global Capstone </a:t>
            </a:r>
          </a:p>
        </p:txBody>
      </p:sp>
      <p:grpSp>
        <p:nvGrpSpPr>
          <p:cNvPr id="8" name="Group 7">
            <a:extLst>
              <a:ext uri="{FF2B5EF4-FFF2-40B4-BE49-F238E27FC236}">
                <a16:creationId xmlns:a16="http://schemas.microsoft.com/office/drawing/2014/main" id="{E6DD9B6D-F461-4BC0-9024-4231E3E06351}"/>
              </a:ext>
            </a:extLst>
          </p:cNvPr>
          <p:cNvGrpSpPr/>
          <p:nvPr/>
        </p:nvGrpSpPr>
        <p:grpSpPr>
          <a:xfrm>
            <a:off x="860802" y="314780"/>
            <a:ext cx="3434052" cy="3353265"/>
            <a:chOff x="2844198" y="1032953"/>
            <a:chExt cx="4551680" cy="4248810"/>
          </a:xfrm>
        </p:grpSpPr>
        <p:pic>
          <p:nvPicPr>
            <p:cNvPr id="9" name="Picture 8" descr="Icon&#10;&#10;Description automatically generated">
              <a:extLst>
                <a:ext uri="{FF2B5EF4-FFF2-40B4-BE49-F238E27FC236}">
                  <a16:creationId xmlns:a16="http://schemas.microsoft.com/office/drawing/2014/main" id="{9CD098AC-6CCF-4BE5-B448-5C2736BA8B1F}"/>
                </a:ext>
              </a:extLst>
            </p:cNvPr>
            <p:cNvPicPr>
              <a:picLocks noChangeAspect="1"/>
            </p:cNvPicPr>
            <p:nvPr/>
          </p:nvPicPr>
          <p:blipFill>
            <a:blip r:embed="rId4"/>
            <a:stretch>
              <a:fillRect/>
            </a:stretch>
          </p:blipFill>
          <p:spPr>
            <a:xfrm>
              <a:off x="2847364" y="1032953"/>
              <a:ext cx="4548514" cy="4129304"/>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122A95F7-2F4B-486F-BE8C-970FA2C952BA}"/>
                </a:ext>
              </a:extLst>
            </p:cNvPr>
            <p:cNvPicPr>
              <a:picLocks noChangeAspect="1"/>
            </p:cNvPicPr>
            <p:nvPr/>
          </p:nvPicPr>
          <p:blipFill>
            <a:blip r:embed="rId5"/>
            <a:stretch>
              <a:fillRect/>
            </a:stretch>
          </p:blipFill>
          <p:spPr>
            <a:xfrm>
              <a:off x="2853359" y="2867441"/>
              <a:ext cx="2185682" cy="2414322"/>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D9380DF3-9909-41AF-9D1C-4259FCF0CE71}"/>
                </a:ext>
              </a:extLst>
            </p:cNvPr>
            <p:cNvPicPr>
              <a:picLocks noChangeAspect="1"/>
            </p:cNvPicPr>
            <p:nvPr/>
          </p:nvPicPr>
          <p:blipFill>
            <a:blip r:embed="rId6"/>
            <a:stretch>
              <a:fillRect/>
            </a:stretch>
          </p:blipFill>
          <p:spPr>
            <a:xfrm>
              <a:off x="2844198" y="2218756"/>
              <a:ext cx="2277423" cy="1609158"/>
            </a:xfrm>
            <a:prstGeom prst="rect">
              <a:avLst/>
            </a:prstGeom>
          </p:spPr>
        </p:pic>
      </p:grpSp>
    </p:spTree>
    <p:extLst>
      <p:ext uri="{BB962C8B-B14F-4D97-AF65-F5344CB8AC3E}">
        <p14:creationId xmlns:p14="http://schemas.microsoft.com/office/powerpoint/2010/main" val="3306480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EDE16-5793-4D77-9D67-B2043D0E2DB3}"/>
              </a:ext>
            </a:extLst>
          </p:cNvPr>
          <p:cNvSpPr>
            <a:spLocks noGrp="1"/>
          </p:cNvSpPr>
          <p:nvPr>
            <p:ph type="title"/>
          </p:nvPr>
        </p:nvSpPr>
        <p:spPr/>
        <p:txBody>
          <a:bodyPr/>
          <a:lstStyle/>
          <a:p>
            <a:r>
              <a:rPr lang="en-US" dirty="0"/>
              <a:t>Honduras Trip </a:t>
            </a:r>
          </a:p>
        </p:txBody>
      </p:sp>
      <p:pic>
        <p:nvPicPr>
          <p:cNvPr id="1026" name="Picture 2" descr="EAP Zamorano | weADAPT">
            <a:extLst>
              <a:ext uri="{FF2B5EF4-FFF2-40B4-BE49-F238E27FC236}">
                <a16:creationId xmlns:a16="http://schemas.microsoft.com/office/drawing/2014/main" id="{95F049F2-1E63-4383-8245-C76E04E533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12511" y="4518213"/>
            <a:ext cx="1363938" cy="111672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ome : Trademark and Licensing Services">
            <a:extLst>
              <a:ext uri="{FF2B5EF4-FFF2-40B4-BE49-F238E27FC236}">
                <a16:creationId xmlns:a16="http://schemas.microsoft.com/office/drawing/2014/main" id="{BCFC0C7A-078D-47EA-8A3B-49A1EDB7DF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9282" y="1638459"/>
            <a:ext cx="1644723" cy="111129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2A27567-AC52-410B-A37E-7FB09CCFA636}"/>
              </a:ext>
            </a:extLst>
          </p:cNvPr>
          <p:cNvSpPr/>
          <p:nvPr/>
        </p:nvSpPr>
        <p:spPr>
          <a:xfrm>
            <a:off x="8686800" y="4796367"/>
            <a:ext cx="927100" cy="397933"/>
          </a:xfrm>
          <a:prstGeom prst="rect">
            <a:avLst/>
          </a:prstGeom>
          <a:solidFill>
            <a:srgbClr val="FCFDF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Agua Para el Pueblo | Tegucigalpa">
            <a:extLst>
              <a:ext uri="{FF2B5EF4-FFF2-40B4-BE49-F238E27FC236}">
                <a16:creationId xmlns:a16="http://schemas.microsoft.com/office/drawing/2014/main" id="{34357B09-1C5A-4AD4-8AF1-34EF82CCE9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2224" y="4352234"/>
            <a:ext cx="1435379" cy="143537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EFC5638-9565-4B13-86F7-DAFE597784B2}"/>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64871"/>
          <a:stretch/>
        </p:blipFill>
        <p:spPr bwMode="auto">
          <a:xfrm>
            <a:off x="1640877" y="1739433"/>
            <a:ext cx="1058072" cy="124995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FD621BF-8C1A-4E50-BF1F-65B9DFF5D234}"/>
              </a:ext>
            </a:extLst>
          </p:cNvPr>
          <p:cNvPicPr>
            <a:picLocks noChangeAspect="1"/>
          </p:cNvPicPr>
          <p:nvPr/>
        </p:nvPicPr>
        <p:blipFill>
          <a:blip r:embed="rId7"/>
          <a:stretch>
            <a:fillRect/>
          </a:stretch>
        </p:blipFill>
        <p:spPr>
          <a:xfrm>
            <a:off x="4864100" y="611863"/>
            <a:ext cx="2857500" cy="2857500"/>
          </a:xfrm>
          <a:prstGeom prst="rect">
            <a:avLst/>
          </a:prstGeom>
        </p:spPr>
      </p:pic>
      <p:pic>
        <p:nvPicPr>
          <p:cNvPr id="12" name="Picture 4">
            <a:extLst>
              <a:ext uri="{FF2B5EF4-FFF2-40B4-BE49-F238E27FC236}">
                <a16:creationId xmlns:a16="http://schemas.microsoft.com/office/drawing/2014/main" id="{F4AD1402-86F3-4BD5-8245-F3D1ABDB77EC}"/>
              </a:ext>
            </a:extLst>
          </p:cNvPr>
          <p:cNvPicPr>
            <a:picLocks noChangeAspect="1"/>
          </p:cNvPicPr>
          <p:nvPr/>
        </p:nvPicPr>
        <p:blipFill rotWithShape="1">
          <a:blip r:embed="rId8"/>
          <a:srcRect t="9136" r="18188"/>
          <a:stretch/>
        </p:blipFill>
        <p:spPr>
          <a:xfrm>
            <a:off x="4300652" y="3627989"/>
            <a:ext cx="4219404" cy="2666853"/>
          </a:xfrm>
          <a:prstGeom prst="rect">
            <a:avLst/>
          </a:prstGeom>
        </p:spPr>
      </p:pic>
    </p:spTree>
    <p:extLst>
      <p:ext uri="{BB962C8B-B14F-4D97-AF65-F5344CB8AC3E}">
        <p14:creationId xmlns:p14="http://schemas.microsoft.com/office/powerpoint/2010/main" val="174748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34"/>
                                        </p:tgtEl>
                                        <p:attrNameLst>
                                          <p:attrName>style.visibility</p:attrName>
                                        </p:attrNameLst>
                                      </p:cBhvr>
                                      <p:to>
                                        <p:strVal val="visible"/>
                                      </p:to>
                                    </p:set>
                                    <p:anim calcmode="lin" valueType="num">
                                      <p:cBhvr additive="base">
                                        <p:cTn id="7" dur="500" fill="hold"/>
                                        <p:tgtEl>
                                          <p:spTgt spid="1034"/>
                                        </p:tgtEl>
                                        <p:attrNameLst>
                                          <p:attrName>ppt_x</p:attrName>
                                        </p:attrNameLst>
                                      </p:cBhvr>
                                      <p:tavLst>
                                        <p:tav tm="0">
                                          <p:val>
                                            <p:strVal val="#ppt_x"/>
                                          </p:val>
                                        </p:tav>
                                        <p:tav tm="100000">
                                          <p:val>
                                            <p:strVal val="#ppt_x"/>
                                          </p:val>
                                        </p:tav>
                                      </p:tavLst>
                                    </p:anim>
                                    <p:anim calcmode="lin" valueType="num">
                                      <p:cBhvr additive="base">
                                        <p:cTn id="8" dur="500" fill="hold"/>
                                        <p:tgtEl>
                                          <p:spTgt spid="103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additive="base">
                                        <p:cTn id="13" dur="500" fill="hold"/>
                                        <p:tgtEl>
                                          <p:spTgt spid="1026"/>
                                        </p:tgtEl>
                                        <p:attrNameLst>
                                          <p:attrName>ppt_x</p:attrName>
                                        </p:attrNameLst>
                                      </p:cBhvr>
                                      <p:tavLst>
                                        <p:tav tm="0">
                                          <p:val>
                                            <p:strVal val="#ppt_x"/>
                                          </p:val>
                                        </p:tav>
                                        <p:tav tm="100000">
                                          <p:val>
                                            <p:strVal val="#ppt_x"/>
                                          </p:val>
                                        </p:tav>
                                      </p:tavLst>
                                    </p:anim>
                                    <p:anim calcmode="lin" valueType="num">
                                      <p:cBhvr additive="base">
                                        <p:cTn id="14"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C1E6D-7E43-4A71-A382-A5364CB598D8}"/>
              </a:ext>
            </a:extLst>
          </p:cNvPr>
          <p:cNvSpPr>
            <a:spLocks noGrp="1"/>
          </p:cNvSpPr>
          <p:nvPr>
            <p:ph type="title"/>
          </p:nvPr>
        </p:nvSpPr>
        <p:spPr/>
        <p:txBody>
          <a:bodyPr/>
          <a:lstStyle/>
          <a:p>
            <a:r>
              <a:rPr lang="en-US" dirty="0"/>
              <a:t>Zamorano </a:t>
            </a:r>
          </a:p>
        </p:txBody>
      </p:sp>
      <p:sp>
        <p:nvSpPr>
          <p:cNvPr id="3" name="Content Placeholder 2">
            <a:extLst>
              <a:ext uri="{FF2B5EF4-FFF2-40B4-BE49-F238E27FC236}">
                <a16:creationId xmlns:a16="http://schemas.microsoft.com/office/drawing/2014/main" id="{14CFD1C8-95E5-4586-B9A5-A183D5BD2FB6}"/>
              </a:ext>
            </a:extLst>
          </p:cNvPr>
          <p:cNvSpPr>
            <a:spLocks noGrp="1"/>
          </p:cNvSpPr>
          <p:nvPr>
            <p:ph idx="1"/>
          </p:nvPr>
        </p:nvSpPr>
        <p:spPr>
          <a:xfrm>
            <a:off x="838199" y="1084230"/>
            <a:ext cx="5257801" cy="4689539"/>
          </a:xfrm>
        </p:spPr>
        <p:txBody>
          <a:bodyPr>
            <a:normAutofit/>
          </a:bodyPr>
          <a:lstStyle/>
          <a:p>
            <a:pPr marL="0" indent="0">
              <a:buNone/>
            </a:pPr>
            <a:r>
              <a:rPr lang="en-US" sz="2600" u="sng" dirty="0"/>
              <a:t>Who are they?</a:t>
            </a:r>
          </a:p>
          <a:p>
            <a:r>
              <a:rPr lang="en-US" sz="2600" dirty="0"/>
              <a:t>Agricultural/technical University</a:t>
            </a:r>
          </a:p>
          <a:p>
            <a:r>
              <a:rPr lang="en-US" sz="2600" dirty="0"/>
              <a:t>1200+ students from 12+ countries</a:t>
            </a:r>
            <a:endParaRPr lang="en-US" dirty="0"/>
          </a:p>
          <a:p>
            <a:pPr marL="0" indent="0">
              <a:buNone/>
            </a:pPr>
            <a:endParaRPr lang="en-US" dirty="0"/>
          </a:p>
        </p:txBody>
      </p:sp>
      <p:pic>
        <p:nvPicPr>
          <p:cNvPr id="9" name="Picture 2" descr="EAP Zamorano | weADAPT">
            <a:extLst>
              <a:ext uri="{FF2B5EF4-FFF2-40B4-BE49-F238E27FC236}">
                <a16:creationId xmlns:a16="http://schemas.microsoft.com/office/drawing/2014/main" id="{6B4B7E27-78AE-4D98-BA3A-796446CFC07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3905" y="365127"/>
            <a:ext cx="1436508" cy="11761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4E4311D3-36B0-426F-8B38-09AEF041899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4713"/>
          <a:stretch/>
        </p:blipFill>
        <p:spPr bwMode="auto">
          <a:xfrm>
            <a:off x="4140687" y="3724908"/>
            <a:ext cx="2586661" cy="259466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4E407412-3D28-49A7-B1AB-F42ACF354DB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7355" y="3724908"/>
            <a:ext cx="3302488" cy="247815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A9AF8D72-30F5-4EF0-AF3C-06AB6E29C78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34752" y="1439946"/>
            <a:ext cx="4773905" cy="3582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0239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D78D2-9E93-4557-A722-44F47DF15C16}"/>
              </a:ext>
            </a:extLst>
          </p:cNvPr>
          <p:cNvSpPr>
            <a:spLocks noGrp="1"/>
          </p:cNvSpPr>
          <p:nvPr>
            <p:ph type="title"/>
          </p:nvPr>
        </p:nvSpPr>
        <p:spPr/>
        <p:txBody>
          <a:bodyPr/>
          <a:lstStyle/>
          <a:p>
            <a:r>
              <a:rPr lang="en-US" dirty="0"/>
              <a:t>Plant - Four Communities</a:t>
            </a:r>
          </a:p>
        </p:txBody>
      </p:sp>
      <p:sp>
        <p:nvSpPr>
          <p:cNvPr id="3" name="Content Placeholder 2">
            <a:extLst>
              <a:ext uri="{FF2B5EF4-FFF2-40B4-BE49-F238E27FC236}">
                <a16:creationId xmlns:a16="http://schemas.microsoft.com/office/drawing/2014/main" id="{BA79A61F-8EAA-463C-AF3D-8313CD55130F}"/>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6C92760A-A80F-46E1-A1FE-A1C3359DD60B}"/>
              </a:ext>
            </a:extLst>
          </p:cNvPr>
          <p:cNvSpPr>
            <a:spLocks noGrp="1"/>
          </p:cNvSpPr>
          <p:nvPr>
            <p:ph type="sldNum" sz="quarter" idx="12"/>
          </p:nvPr>
        </p:nvSpPr>
        <p:spPr/>
        <p:txBody>
          <a:bodyPr/>
          <a:lstStyle/>
          <a:p>
            <a:fld id="{53499650-EC55-544B-9F67-F9DF18C6ED05}" type="slidenum">
              <a:rPr lang="en-US" smtClean="0"/>
              <a:pPr/>
              <a:t>13</a:t>
            </a:fld>
            <a:endParaRPr lang="en-US" dirty="0"/>
          </a:p>
        </p:txBody>
      </p:sp>
      <p:pic>
        <p:nvPicPr>
          <p:cNvPr id="7170" name="Picture 2">
            <a:extLst>
              <a:ext uri="{FF2B5EF4-FFF2-40B4-BE49-F238E27FC236}">
                <a16:creationId xmlns:a16="http://schemas.microsoft.com/office/drawing/2014/main" id="{23AF2015-ED75-4B1B-8658-AF61A9D39F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464" y="1024651"/>
            <a:ext cx="6924349" cy="519596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DA5718FA-0961-4CD5-A392-900A0E2B64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2549" y="1024651"/>
            <a:ext cx="3802275" cy="5066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3612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D9943-9F29-413A-91BF-56384C9372D6}"/>
              </a:ext>
            </a:extLst>
          </p:cNvPr>
          <p:cNvSpPr>
            <a:spLocks noGrp="1"/>
          </p:cNvSpPr>
          <p:nvPr>
            <p:ph type="title"/>
          </p:nvPr>
        </p:nvSpPr>
        <p:spPr/>
        <p:txBody>
          <a:bodyPr/>
          <a:lstStyle/>
          <a:p>
            <a:r>
              <a:rPr lang="en-US" dirty="0"/>
              <a:t>Plant  - Divine Providence  </a:t>
            </a:r>
          </a:p>
        </p:txBody>
      </p:sp>
      <p:sp>
        <p:nvSpPr>
          <p:cNvPr id="4" name="Slide Number Placeholder 3">
            <a:extLst>
              <a:ext uri="{FF2B5EF4-FFF2-40B4-BE49-F238E27FC236}">
                <a16:creationId xmlns:a16="http://schemas.microsoft.com/office/drawing/2014/main" id="{0E3FA80D-4B25-4F02-9170-4CFD812B2B8E}"/>
              </a:ext>
            </a:extLst>
          </p:cNvPr>
          <p:cNvSpPr>
            <a:spLocks noGrp="1"/>
          </p:cNvSpPr>
          <p:nvPr>
            <p:ph type="sldNum" sz="quarter" idx="12"/>
          </p:nvPr>
        </p:nvSpPr>
        <p:spPr/>
        <p:txBody>
          <a:bodyPr/>
          <a:lstStyle/>
          <a:p>
            <a:fld id="{53499650-EC55-544B-9F67-F9DF18C6ED05}" type="slidenum">
              <a:rPr lang="en-US" smtClean="0"/>
              <a:pPr/>
              <a:t>14</a:t>
            </a:fld>
            <a:endParaRPr lang="en-US" dirty="0"/>
          </a:p>
        </p:txBody>
      </p:sp>
      <p:pic>
        <p:nvPicPr>
          <p:cNvPr id="6146" name="Picture 2">
            <a:extLst>
              <a:ext uri="{FF2B5EF4-FFF2-40B4-BE49-F238E27FC236}">
                <a16:creationId xmlns:a16="http://schemas.microsoft.com/office/drawing/2014/main" id="{7F95B44F-5C90-402B-8D7D-B9F47B9EB18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35260" y="1259458"/>
            <a:ext cx="5361791" cy="40235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A6BE11EF-3912-4C0B-8571-7BBFA071FB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6616" y="1259458"/>
            <a:ext cx="5361933" cy="4023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2260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1FE1D-2FFA-4CBA-861E-49171C970961}"/>
              </a:ext>
            </a:extLst>
          </p:cNvPr>
          <p:cNvSpPr>
            <a:spLocks noGrp="1"/>
          </p:cNvSpPr>
          <p:nvPr>
            <p:ph type="title"/>
          </p:nvPr>
        </p:nvSpPr>
        <p:spPr/>
        <p:txBody>
          <a:bodyPr/>
          <a:lstStyle/>
          <a:p>
            <a:r>
              <a:rPr lang="en-US" dirty="0"/>
              <a:t>Plant - Tamara</a:t>
            </a:r>
          </a:p>
        </p:txBody>
      </p:sp>
      <p:sp>
        <p:nvSpPr>
          <p:cNvPr id="4" name="Slide Number Placeholder 3">
            <a:extLst>
              <a:ext uri="{FF2B5EF4-FFF2-40B4-BE49-F238E27FC236}">
                <a16:creationId xmlns:a16="http://schemas.microsoft.com/office/drawing/2014/main" id="{88DC36C8-5287-4754-9E32-BBA440741803}"/>
              </a:ext>
            </a:extLst>
          </p:cNvPr>
          <p:cNvSpPr>
            <a:spLocks noGrp="1"/>
          </p:cNvSpPr>
          <p:nvPr>
            <p:ph type="sldNum" sz="quarter" idx="12"/>
          </p:nvPr>
        </p:nvSpPr>
        <p:spPr/>
        <p:txBody>
          <a:bodyPr/>
          <a:lstStyle/>
          <a:p>
            <a:fld id="{53499650-EC55-544B-9F67-F9DF18C6ED05}" type="slidenum">
              <a:rPr lang="en-US" smtClean="0"/>
              <a:pPr/>
              <a:t>15</a:t>
            </a:fld>
            <a:endParaRPr lang="en-US" dirty="0"/>
          </a:p>
        </p:txBody>
      </p:sp>
      <p:pic>
        <p:nvPicPr>
          <p:cNvPr id="4098" name="Picture 2">
            <a:extLst>
              <a:ext uri="{FF2B5EF4-FFF2-40B4-BE49-F238E27FC236}">
                <a16:creationId xmlns:a16="http://schemas.microsoft.com/office/drawing/2014/main" id="{3726C0C9-C117-4BC5-95FE-D7B9BF5EBD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572459"/>
            <a:ext cx="5942762" cy="445939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2D880D36-3029-4E89-863D-BF9D35DB43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240" y="1572458"/>
            <a:ext cx="5942762" cy="4459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5509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953D-B717-41E8-8473-FDBAADC6758E}"/>
              </a:ext>
            </a:extLst>
          </p:cNvPr>
          <p:cNvSpPr>
            <a:spLocks noGrp="1"/>
          </p:cNvSpPr>
          <p:nvPr>
            <p:ph type="title"/>
          </p:nvPr>
        </p:nvSpPr>
        <p:spPr/>
        <p:txBody>
          <a:bodyPr/>
          <a:lstStyle/>
          <a:p>
            <a:r>
              <a:rPr lang="en-US" dirty="0"/>
              <a:t>Plant - San Matias</a:t>
            </a:r>
          </a:p>
        </p:txBody>
      </p:sp>
      <p:sp>
        <p:nvSpPr>
          <p:cNvPr id="4" name="Slide Number Placeholder 3">
            <a:extLst>
              <a:ext uri="{FF2B5EF4-FFF2-40B4-BE49-F238E27FC236}">
                <a16:creationId xmlns:a16="http://schemas.microsoft.com/office/drawing/2014/main" id="{7F13EA4C-5B49-4077-97A8-8CC9EEF4A11F}"/>
              </a:ext>
            </a:extLst>
          </p:cNvPr>
          <p:cNvSpPr>
            <a:spLocks noGrp="1"/>
          </p:cNvSpPr>
          <p:nvPr>
            <p:ph type="sldNum" sz="quarter" idx="12"/>
          </p:nvPr>
        </p:nvSpPr>
        <p:spPr/>
        <p:txBody>
          <a:bodyPr/>
          <a:lstStyle/>
          <a:p>
            <a:fld id="{53499650-EC55-544B-9F67-F9DF18C6ED05}" type="slidenum">
              <a:rPr lang="en-US" smtClean="0"/>
              <a:pPr/>
              <a:t>16</a:t>
            </a:fld>
            <a:endParaRPr lang="en-US" dirty="0"/>
          </a:p>
        </p:txBody>
      </p:sp>
      <p:pic>
        <p:nvPicPr>
          <p:cNvPr id="8194" name="Picture 2">
            <a:extLst>
              <a:ext uri="{FF2B5EF4-FFF2-40B4-BE49-F238E27FC236}">
                <a16:creationId xmlns:a16="http://schemas.microsoft.com/office/drawing/2014/main" id="{D26D87A1-D752-4A48-8D91-1EA7A494AE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03" y="1345519"/>
            <a:ext cx="5907397" cy="44328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04A91F8C-96F6-4EAE-8526-8585ECAB7B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4604" y="1345519"/>
            <a:ext cx="5907396" cy="4432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9684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3C30D-7742-4501-8EA8-B32ECCDD1107}"/>
              </a:ext>
            </a:extLst>
          </p:cNvPr>
          <p:cNvSpPr>
            <a:spLocks noGrp="1"/>
          </p:cNvSpPr>
          <p:nvPr>
            <p:ph type="title"/>
          </p:nvPr>
        </p:nvSpPr>
        <p:spPr/>
        <p:txBody>
          <a:bodyPr/>
          <a:lstStyle/>
          <a:p>
            <a:r>
              <a:rPr lang="en-US" dirty="0"/>
              <a:t>Hospital </a:t>
            </a:r>
          </a:p>
        </p:txBody>
      </p:sp>
      <p:sp>
        <p:nvSpPr>
          <p:cNvPr id="4" name="Slide Number Placeholder 3">
            <a:extLst>
              <a:ext uri="{FF2B5EF4-FFF2-40B4-BE49-F238E27FC236}">
                <a16:creationId xmlns:a16="http://schemas.microsoft.com/office/drawing/2014/main" id="{FE4FF088-775D-44CD-AAF3-CC81A04154A1}"/>
              </a:ext>
            </a:extLst>
          </p:cNvPr>
          <p:cNvSpPr>
            <a:spLocks noGrp="1"/>
          </p:cNvSpPr>
          <p:nvPr>
            <p:ph type="sldNum" sz="quarter" idx="12"/>
          </p:nvPr>
        </p:nvSpPr>
        <p:spPr/>
        <p:txBody>
          <a:bodyPr/>
          <a:lstStyle/>
          <a:p>
            <a:fld id="{53499650-EC55-544B-9F67-F9DF18C6ED05}" type="slidenum">
              <a:rPr lang="en-US" smtClean="0"/>
              <a:pPr/>
              <a:t>17</a:t>
            </a:fld>
            <a:endParaRPr lang="en-US" dirty="0"/>
          </a:p>
        </p:txBody>
      </p:sp>
      <p:pic>
        <p:nvPicPr>
          <p:cNvPr id="10242" name="Picture 2">
            <a:extLst>
              <a:ext uri="{FF2B5EF4-FFF2-40B4-BE49-F238E27FC236}">
                <a16:creationId xmlns:a16="http://schemas.microsoft.com/office/drawing/2014/main" id="{709F1B20-9190-491E-B9FC-6D4907B421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729" y="1213278"/>
            <a:ext cx="5905513" cy="4431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3572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AFF60-6C72-44E7-8894-124B04EC01FF}"/>
              </a:ext>
            </a:extLst>
          </p:cNvPr>
          <p:cNvSpPr>
            <a:spLocks noGrp="1"/>
          </p:cNvSpPr>
          <p:nvPr>
            <p:ph type="title"/>
          </p:nvPr>
        </p:nvSpPr>
        <p:spPr/>
        <p:txBody>
          <a:bodyPr/>
          <a:lstStyle/>
          <a:p>
            <a:r>
              <a:rPr lang="en-US" dirty="0"/>
              <a:t>Takeaways </a:t>
            </a:r>
          </a:p>
        </p:txBody>
      </p:sp>
      <p:sp>
        <p:nvSpPr>
          <p:cNvPr id="4" name="Slide Number Placeholder 3">
            <a:extLst>
              <a:ext uri="{FF2B5EF4-FFF2-40B4-BE49-F238E27FC236}">
                <a16:creationId xmlns:a16="http://schemas.microsoft.com/office/drawing/2014/main" id="{E65CF8D1-15E5-4209-B8A1-F7171013F046}"/>
              </a:ext>
            </a:extLst>
          </p:cNvPr>
          <p:cNvSpPr>
            <a:spLocks noGrp="1"/>
          </p:cNvSpPr>
          <p:nvPr>
            <p:ph type="sldNum" sz="quarter" idx="12"/>
          </p:nvPr>
        </p:nvSpPr>
        <p:spPr/>
        <p:txBody>
          <a:bodyPr/>
          <a:lstStyle/>
          <a:p>
            <a:fld id="{53499650-EC55-544B-9F67-F9DF18C6ED05}" type="slidenum">
              <a:rPr lang="en-US" smtClean="0"/>
              <a:pPr/>
              <a:t>18</a:t>
            </a:fld>
            <a:endParaRPr lang="en-US" dirty="0"/>
          </a:p>
        </p:txBody>
      </p:sp>
      <p:sp>
        <p:nvSpPr>
          <p:cNvPr id="6" name="Content Placeholder 2">
            <a:extLst>
              <a:ext uri="{FF2B5EF4-FFF2-40B4-BE49-F238E27FC236}">
                <a16:creationId xmlns:a16="http://schemas.microsoft.com/office/drawing/2014/main" id="{A178ABCB-F811-4D84-8236-0B3A8D36B4A4}"/>
              </a:ext>
            </a:extLst>
          </p:cNvPr>
          <p:cNvSpPr>
            <a:spLocks noGrp="1"/>
          </p:cNvSpPr>
          <p:nvPr>
            <p:ph idx="1"/>
          </p:nvPr>
        </p:nvSpPr>
        <p:spPr>
          <a:xfrm>
            <a:off x="838200" y="1388853"/>
            <a:ext cx="10515600" cy="4788110"/>
          </a:xfrm>
        </p:spPr>
        <p:txBody>
          <a:bodyPr>
            <a:normAutofit/>
          </a:bodyPr>
          <a:lstStyle/>
          <a:p>
            <a:pPr>
              <a:defRPr/>
            </a:pPr>
            <a:r>
              <a:rPr kumimoji="0" lang="en-US" sz="2800" b="0" i="0" u="none" strike="noStrike" kern="1200" cap="none" spc="0" normalizeH="0" baseline="0" noProof="0" dirty="0">
                <a:ln>
                  <a:noFill/>
                </a:ln>
                <a:solidFill>
                  <a:prstClr val="black"/>
                </a:solidFill>
                <a:effectLst/>
                <a:uLnTx/>
                <a:uFillTx/>
                <a:ea typeface="+mn-ea"/>
                <a:cs typeface="+mn-cs"/>
              </a:rPr>
              <a:t> </a:t>
            </a:r>
            <a:r>
              <a:rPr lang="en-US" dirty="0"/>
              <a:t>Impact of the plants</a:t>
            </a:r>
          </a:p>
          <a:p>
            <a:pPr marL="171450" marR="0" lvl="0" indent="-171450" algn="l" defTabSz="685800" rtl="0" eaLnBrk="1" fontAlgn="auto" latinLnBrk="0" hangingPunct="1">
              <a:lnSpc>
                <a:spcPct val="150000"/>
              </a:lnSpc>
              <a:spcBef>
                <a:spcPts val="750"/>
              </a:spcBef>
              <a:spcAft>
                <a:spcPts val="0"/>
              </a:spcAft>
              <a:buClrTx/>
              <a:buSzTx/>
              <a:buFontTx/>
              <a:buBlip>
                <a:blip r:embed="rId3"/>
              </a:buBlip>
              <a:tabLst/>
              <a:defRPr/>
            </a:pPr>
            <a:r>
              <a:rPr kumimoji="0" lang="en-US" sz="2800" b="0" i="0" u="none" strike="noStrike" kern="1200" cap="none" spc="0" normalizeH="0" baseline="0" noProof="0" dirty="0">
                <a:ln>
                  <a:noFill/>
                </a:ln>
                <a:solidFill>
                  <a:prstClr val="black"/>
                </a:solidFill>
                <a:effectLst/>
                <a:uLnTx/>
                <a:uFillTx/>
                <a:ea typeface="+mn-ea"/>
                <a:cs typeface="+mn-cs"/>
              </a:rPr>
              <a:t> Insights of the plant operators </a:t>
            </a:r>
          </a:p>
          <a:p>
            <a:pPr>
              <a:defRPr/>
            </a:pPr>
            <a:r>
              <a:rPr kumimoji="0" lang="en-US" sz="2800" b="0" i="0" u="none" strike="noStrike" kern="1200" cap="none" spc="0" normalizeH="0" baseline="0" noProof="0" dirty="0">
                <a:ln>
                  <a:noFill/>
                </a:ln>
                <a:solidFill>
                  <a:prstClr val="black"/>
                </a:solidFill>
                <a:effectLst/>
                <a:uLnTx/>
                <a:uFillTx/>
                <a:ea typeface="+mn-ea"/>
                <a:cs typeface="+mn-cs"/>
              </a:rPr>
              <a:t> </a:t>
            </a:r>
            <a:r>
              <a:rPr lang="en-US" dirty="0"/>
              <a:t>Importance of local partners</a:t>
            </a:r>
            <a:endParaRPr lang="en-US" sz="2800" dirty="0"/>
          </a:p>
        </p:txBody>
      </p:sp>
    </p:spTree>
    <p:extLst>
      <p:ext uri="{BB962C8B-B14F-4D97-AF65-F5344CB8AC3E}">
        <p14:creationId xmlns:p14="http://schemas.microsoft.com/office/powerpoint/2010/main" val="3874722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05085-CB9A-4F76-8F37-F74D9F5ED794}"/>
              </a:ext>
            </a:extLst>
          </p:cNvPr>
          <p:cNvSpPr>
            <a:spLocks noGrp="1"/>
          </p:cNvSpPr>
          <p:nvPr>
            <p:ph type="title"/>
          </p:nvPr>
        </p:nvSpPr>
        <p:spPr/>
        <p:txBody>
          <a:bodyPr>
            <a:normAutofit/>
          </a:bodyPr>
          <a:lstStyle/>
          <a:p>
            <a:r>
              <a:rPr lang="en-US" sz="6600" dirty="0"/>
              <a:t>Questions</a:t>
            </a:r>
            <a:r>
              <a:rPr lang="en-US" sz="6600"/>
              <a:t>, Comments?</a:t>
            </a:r>
            <a:endParaRPr lang="en-US" sz="6600" dirty="0"/>
          </a:p>
        </p:txBody>
      </p:sp>
      <p:sp>
        <p:nvSpPr>
          <p:cNvPr id="3" name="Content Placeholder 2">
            <a:extLst>
              <a:ext uri="{FF2B5EF4-FFF2-40B4-BE49-F238E27FC236}">
                <a16:creationId xmlns:a16="http://schemas.microsoft.com/office/drawing/2014/main" id="{42E104DA-284B-4438-A1F9-07EF42883CDE}"/>
              </a:ext>
            </a:extLst>
          </p:cNvPr>
          <p:cNvSpPr>
            <a:spLocks noGrp="1"/>
          </p:cNvSpPr>
          <p:nvPr>
            <p:ph type="body" idx="1"/>
          </p:nvPr>
        </p:nvSpPr>
        <p:spPr/>
        <p:txBody>
          <a:bodyPr/>
          <a:lstStyle/>
          <a:p>
            <a:r>
              <a:rPr lang="en-US" dirty="0"/>
              <a:t> </a:t>
            </a:r>
          </a:p>
        </p:txBody>
      </p:sp>
      <p:sp>
        <p:nvSpPr>
          <p:cNvPr id="4" name="Slide Number Placeholder 3">
            <a:extLst>
              <a:ext uri="{FF2B5EF4-FFF2-40B4-BE49-F238E27FC236}">
                <a16:creationId xmlns:a16="http://schemas.microsoft.com/office/drawing/2014/main" id="{15C66718-9374-4195-A144-3E4E1AAB5D2F}"/>
              </a:ext>
            </a:extLst>
          </p:cNvPr>
          <p:cNvSpPr>
            <a:spLocks noGrp="1"/>
          </p:cNvSpPr>
          <p:nvPr>
            <p:ph type="sldNum" sz="quarter" idx="12"/>
          </p:nvPr>
        </p:nvSpPr>
        <p:spPr/>
        <p:txBody>
          <a:bodyPr/>
          <a:lstStyle/>
          <a:p>
            <a:fld id="{53499650-EC55-544B-9F67-F9DF18C6ED05}" type="slidenum">
              <a:rPr lang="en-US" smtClean="0"/>
              <a:pPr/>
              <a:t>19</a:t>
            </a:fld>
            <a:endParaRPr lang="en-US" dirty="0"/>
          </a:p>
        </p:txBody>
      </p:sp>
    </p:spTree>
    <p:extLst>
      <p:ext uri="{BB962C8B-B14F-4D97-AF65-F5344CB8AC3E}">
        <p14:creationId xmlns:p14="http://schemas.microsoft.com/office/powerpoint/2010/main" val="1186839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79CF1-4F47-450F-9E9A-EBB0569CF423}"/>
              </a:ext>
            </a:extLst>
          </p:cNvPr>
          <p:cNvSpPr>
            <a:spLocks noGrp="1"/>
          </p:cNvSpPr>
          <p:nvPr>
            <p:ph type="title"/>
          </p:nvPr>
        </p:nvSpPr>
        <p:spPr/>
        <p:txBody>
          <a:bodyPr/>
          <a:lstStyle/>
          <a:p>
            <a:r>
              <a:rPr lang="en-US" dirty="0"/>
              <a:t>Activity</a:t>
            </a:r>
          </a:p>
        </p:txBody>
      </p:sp>
      <p:sp>
        <p:nvSpPr>
          <p:cNvPr id="4" name="Slide Number Placeholder 3">
            <a:extLst>
              <a:ext uri="{FF2B5EF4-FFF2-40B4-BE49-F238E27FC236}">
                <a16:creationId xmlns:a16="http://schemas.microsoft.com/office/drawing/2014/main" id="{FFF130F9-7268-40D4-9CDE-762EDA6769F7}"/>
              </a:ext>
            </a:extLst>
          </p:cNvPr>
          <p:cNvSpPr>
            <a:spLocks noGrp="1"/>
          </p:cNvSpPr>
          <p:nvPr>
            <p:ph type="sldNum" sz="quarter" idx="12"/>
          </p:nvPr>
        </p:nvSpPr>
        <p:spPr/>
        <p:txBody>
          <a:bodyPr/>
          <a:lstStyle/>
          <a:p>
            <a:fld id="{53499650-EC55-544B-9F67-F9DF18C6ED05}" type="slidenum">
              <a:rPr lang="en-US" smtClean="0"/>
              <a:pPr/>
              <a:t>2</a:t>
            </a:fld>
            <a:endParaRPr lang="en-US" dirty="0"/>
          </a:p>
        </p:txBody>
      </p:sp>
      <p:pic>
        <p:nvPicPr>
          <p:cNvPr id="16" name="Picture 15">
            <a:extLst>
              <a:ext uri="{FF2B5EF4-FFF2-40B4-BE49-F238E27FC236}">
                <a16:creationId xmlns:a16="http://schemas.microsoft.com/office/drawing/2014/main" id="{DAC4249A-0EE2-482E-B01C-B56A26BED1C9}"/>
              </a:ext>
            </a:extLst>
          </p:cNvPr>
          <p:cNvPicPr>
            <a:picLocks noChangeAspect="1"/>
          </p:cNvPicPr>
          <p:nvPr/>
        </p:nvPicPr>
        <p:blipFill>
          <a:blip r:embed="rId2"/>
          <a:stretch>
            <a:fillRect/>
          </a:stretch>
        </p:blipFill>
        <p:spPr>
          <a:xfrm>
            <a:off x="6497024" y="1917463"/>
            <a:ext cx="1993565" cy="2011854"/>
          </a:xfrm>
          <a:prstGeom prst="rect">
            <a:avLst/>
          </a:prstGeom>
        </p:spPr>
      </p:pic>
      <p:sp>
        <p:nvSpPr>
          <p:cNvPr id="17" name="TextBox 16">
            <a:extLst>
              <a:ext uri="{FF2B5EF4-FFF2-40B4-BE49-F238E27FC236}">
                <a16:creationId xmlns:a16="http://schemas.microsoft.com/office/drawing/2014/main" id="{C8BD4A66-09FB-40DA-8D1C-D7EDA6778662}"/>
              </a:ext>
            </a:extLst>
          </p:cNvPr>
          <p:cNvSpPr txBox="1"/>
          <p:nvPr/>
        </p:nvSpPr>
        <p:spPr>
          <a:xfrm>
            <a:off x="838200" y="1443841"/>
            <a:ext cx="3668357" cy="3970318"/>
          </a:xfrm>
          <a:prstGeom prst="rect">
            <a:avLst/>
          </a:prstGeom>
          <a:noFill/>
        </p:spPr>
        <p:txBody>
          <a:bodyPr wrap="square" rtlCol="0">
            <a:spAutoFit/>
          </a:bodyPr>
          <a:lstStyle/>
          <a:p>
            <a:r>
              <a:rPr lang="en-US" sz="3600" dirty="0"/>
              <a:t>Draw four straight lines connecting all nine dots, without retracing any line or lifting your pen from the page. </a:t>
            </a:r>
          </a:p>
        </p:txBody>
      </p:sp>
    </p:spTree>
    <p:extLst>
      <p:ext uri="{BB962C8B-B14F-4D97-AF65-F5344CB8AC3E}">
        <p14:creationId xmlns:p14="http://schemas.microsoft.com/office/powerpoint/2010/main" val="4083000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47263-8F74-45A0-991D-1B82984219E6}"/>
              </a:ext>
            </a:extLst>
          </p:cNvPr>
          <p:cNvSpPr>
            <a:spLocks noGrp="1"/>
          </p:cNvSpPr>
          <p:nvPr>
            <p:ph type="title"/>
          </p:nvPr>
        </p:nvSpPr>
        <p:spPr/>
        <p:txBody>
          <a:bodyPr/>
          <a:lstStyle/>
          <a:p>
            <a:r>
              <a:rPr lang="en-US" dirty="0"/>
              <a:t>Breakout </a:t>
            </a:r>
          </a:p>
        </p:txBody>
      </p:sp>
      <p:sp>
        <p:nvSpPr>
          <p:cNvPr id="3" name="Text Placeholder 2">
            <a:extLst>
              <a:ext uri="{FF2B5EF4-FFF2-40B4-BE49-F238E27FC236}">
                <a16:creationId xmlns:a16="http://schemas.microsoft.com/office/drawing/2014/main" id="{E8202548-C4A4-4CA2-92FE-69C04A908C2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CCDF2C2-59F4-4289-AFBD-D31AAC51F2B2}"/>
              </a:ext>
            </a:extLst>
          </p:cNvPr>
          <p:cNvSpPr>
            <a:spLocks noGrp="1"/>
          </p:cNvSpPr>
          <p:nvPr>
            <p:ph type="sldNum" sz="quarter" idx="12"/>
          </p:nvPr>
        </p:nvSpPr>
        <p:spPr/>
        <p:txBody>
          <a:bodyPr/>
          <a:lstStyle/>
          <a:p>
            <a:fld id="{53499650-EC55-544B-9F67-F9DF18C6ED05}" type="slidenum">
              <a:rPr lang="en-US" smtClean="0"/>
              <a:pPr/>
              <a:t>20</a:t>
            </a:fld>
            <a:endParaRPr lang="en-US" dirty="0"/>
          </a:p>
        </p:txBody>
      </p:sp>
    </p:spTree>
    <p:extLst>
      <p:ext uri="{BB962C8B-B14F-4D97-AF65-F5344CB8AC3E}">
        <p14:creationId xmlns:p14="http://schemas.microsoft.com/office/powerpoint/2010/main" val="3226977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BBCB6-1F56-4E6B-9BC0-9EAAF43BE0D1}"/>
              </a:ext>
            </a:extLst>
          </p:cNvPr>
          <p:cNvSpPr>
            <a:spLocks noGrp="1"/>
          </p:cNvSpPr>
          <p:nvPr>
            <p:ph type="title"/>
          </p:nvPr>
        </p:nvSpPr>
        <p:spPr/>
        <p:txBody>
          <a:bodyPr/>
          <a:lstStyle/>
          <a:p>
            <a:r>
              <a:rPr lang="en-US" dirty="0"/>
              <a:t>Activity </a:t>
            </a:r>
          </a:p>
        </p:txBody>
      </p:sp>
      <p:pic>
        <p:nvPicPr>
          <p:cNvPr id="6" name="Content Placeholder 5">
            <a:extLst>
              <a:ext uri="{FF2B5EF4-FFF2-40B4-BE49-F238E27FC236}">
                <a16:creationId xmlns:a16="http://schemas.microsoft.com/office/drawing/2014/main" id="{326DDD4A-2621-48AC-9AFB-15F29517A09D}"/>
              </a:ext>
            </a:extLst>
          </p:cNvPr>
          <p:cNvPicPr>
            <a:picLocks noGrp="1" noChangeAspect="1"/>
          </p:cNvPicPr>
          <p:nvPr>
            <p:ph idx="1"/>
          </p:nvPr>
        </p:nvPicPr>
        <p:blipFill>
          <a:blip r:embed="rId3"/>
          <a:stretch>
            <a:fillRect/>
          </a:stretch>
        </p:blipFill>
        <p:spPr>
          <a:xfrm>
            <a:off x="4114746" y="2143965"/>
            <a:ext cx="3575234" cy="2933851"/>
          </a:xfrm>
        </p:spPr>
      </p:pic>
      <p:sp>
        <p:nvSpPr>
          <p:cNvPr id="4" name="Slide Number Placeholder 3">
            <a:extLst>
              <a:ext uri="{FF2B5EF4-FFF2-40B4-BE49-F238E27FC236}">
                <a16:creationId xmlns:a16="http://schemas.microsoft.com/office/drawing/2014/main" id="{EE9068D9-08FD-4C38-A1C5-587E0A717501}"/>
              </a:ext>
            </a:extLst>
          </p:cNvPr>
          <p:cNvSpPr>
            <a:spLocks noGrp="1"/>
          </p:cNvSpPr>
          <p:nvPr>
            <p:ph type="sldNum" sz="quarter" idx="12"/>
          </p:nvPr>
        </p:nvSpPr>
        <p:spPr/>
        <p:txBody>
          <a:bodyPr/>
          <a:lstStyle/>
          <a:p>
            <a:fld id="{53499650-EC55-544B-9F67-F9DF18C6ED05}" type="slidenum">
              <a:rPr lang="en-US" smtClean="0"/>
              <a:pPr/>
              <a:t>3</a:t>
            </a:fld>
            <a:endParaRPr lang="en-US" dirty="0"/>
          </a:p>
        </p:txBody>
      </p:sp>
    </p:spTree>
    <p:extLst>
      <p:ext uri="{BB962C8B-B14F-4D97-AF65-F5344CB8AC3E}">
        <p14:creationId xmlns:p14="http://schemas.microsoft.com/office/powerpoint/2010/main" val="4760973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D09CA-320D-4733-800C-7BD013B9A4C0}"/>
              </a:ext>
            </a:extLst>
          </p:cNvPr>
          <p:cNvSpPr>
            <a:spLocks noGrp="1"/>
          </p:cNvSpPr>
          <p:nvPr>
            <p:ph type="title"/>
          </p:nvPr>
        </p:nvSpPr>
        <p:spPr/>
        <p:txBody>
          <a:bodyPr/>
          <a:lstStyle/>
          <a:p>
            <a:r>
              <a:rPr lang="en-US" dirty="0"/>
              <a:t>Today’s Plan </a:t>
            </a:r>
          </a:p>
        </p:txBody>
      </p:sp>
      <p:sp>
        <p:nvSpPr>
          <p:cNvPr id="3" name="Content Placeholder 2">
            <a:extLst>
              <a:ext uri="{FF2B5EF4-FFF2-40B4-BE49-F238E27FC236}">
                <a16:creationId xmlns:a16="http://schemas.microsoft.com/office/drawing/2014/main" id="{1B3B3D9C-2C46-414D-BE78-B05E6617BA69}"/>
              </a:ext>
            </a:extLst>
          </p:cNvPr>
          <p:cNvSpPr>
            <a:spLocks noGrp="1"/>
          </p:cNvSpPr>
          <p:nvPr>
            <p:ph idx="1"/>
          </p:nvPr>
        </p:nvSpPr>
        <p:spPr/>
        <p:txBody>
          <a:bodyPr>
            <a:normAutofit/>
          </a:bodyPr>
          <a:lstStyle/>
          <a:p>
            <a:r>
              <a:rPr lang="en-US" dirty="0"/>
              <a:t> Discussion </a:t>
            </a:r>
          </a:p>
          <a:p>
            <a:r>
              <a:rPr lang="en-US" dirty="0"/>
              <a:t> AguaClara OSU </a:t>
            </a:r>
          </a:p>
          <a:p>
            <a:r>
              <a:rPr lang="en-US" dirty="0"/>
              <a:t> Honduras 2023 Trip </a:t>
            </a:r>
          </a:p>
          <a:p>
            <a:r>
              <a:rPr lang="en-US" dirty="0"/>
              <a:t> Breakout room working session</a:t>
            </a:r>
          </a:p>
          <a:p>
            <a:pPr marL="0" indent="0">
              <a:buNone/>
            </a:pPr>
            <a:br>
              <a:rPr lang="en-US" dirty="0"/>
            </a:br>
            <a:endParaRPr lang="en-US" dirty="0"/>
          </a:p>
        </p:txBody>
      </p:sp>
      <p:sp>
        <p:nvSpPr>
          <p:cNvPr id="4" name="Slide Number Placeholder 3">
            <a:extLst>
              <a:ext uri="{FF2B5EF4-FFF2-40B4-BE49-F238E27FC236}">
                <a16:creationId xmlns:a16="http://schemas.microsoft.com/office/drawing/2014/main" id="{51C4259D-32F8-4425-B284-314AF6D8964B}"/>
              </a:ext>
            </a:extLst>
          </p:cNvPr>
          <p:cNvSpPr>
            <a:spLocks noGrp="1"/>
          </p:cNvSpPr>
          <p:nvPr>
            <p:ph type="sldNum" sz="quarter" idx="12"/>
          </p:nvPr>
        </p:nvSpPr>
        <p:spPr/>
        <p:txBody>
          <a:bodyPr/>
          <a:lstStyle/>
          <a:p>
            <a:fld id="{53499650-EC55-544B-9F67-F9DF18C6ED05}" type="slidenum">
              <a:rPr lang="en-US" smtClean="0"/>
              <a:pPr/>
              <a:t>4</a:t>
            </a:fld>
            <a:endParaRPr lang="en-US" dirty="0"/>
          </a:p>
        </p:txBody>
      </p:sp>
    </p:spTree>
    <p:extLst>
      <p:ext uri="{BB962C8B-B14F-4D97-AF65-F5344CB8AC3E}">
        <p14:creationId xmlns:p14="http://schemas.microsoft.com/office/powerpoint/2010/main" val="3780392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BD923-A336-4B27-8CBE-BBEB6049AD5C}"/>
              </a:ext>
            </a:extLst>
          </p:cNvPr>
          <p:cNvSpPr>
            <a:spLocks noGrp="1"/>
          </p:cNvSpPr>
          <p:nvPr>
            <p:ph type="title"/>
          </p:nvPr>
        </p:nvSpPr>
        <p:spPr/>
        <p:txBody>
          <a:bodyPr/>
          <a:lstStyle/>
          <a:p>
            <a:r>
              <a:rPr lang="en-US" dirty="0"/>
              <a:t>Discussion #1 - Pair &amp; Share</a:t>
            </a:r>
          </a:p>
        </p:txBody>
      </p:sp>
      <p:sp>
        <p:nvSpPr>
          <p:cNvPr id="3" name="Content Placeholder 2">
            <a:extLst>
              <a:ext uri="{FF2B5EF4-FFF2-40B4-BE49-F238E27FC236}">
                <a16:creationId xmlns:a16="http://schemas.microsoft.com/office/drawing/2014/main" id="{CB30ACE1-D4BC-480B-ACD6-C1282905DE52}"/>
              </a:ext>
            </a:extLst>
          </p:cNvPr>
          <p:cNvSpPr>
            <a:spLocks noGrp="1"/>
          </p:cNvSpPr>
          <p:nvPr>
            <p:ph idx="1"/>
          </p:nvPr>
        </p:nvSpPr>
        <p:spPr/>
        <p:txBody>
          <a:bodyPr>
            <a:normAutofit/>
          </a:bodyPr>
          <a:lstStyle/>
          <a:p>
            <a:r>
              <a:rPr lang="en-US" dirty="0"/>
              <a:t> Prompt – </a:t>
            </a:r>
            <a:r>
              <a:rPr lang="en-US" b="0" i="0" dirty="0">
                <a:solidFill>
                  <a:srgbClr val="202124"/>
                </a:solidFill>
                <a:effectLst/>
                <a:latin typeface="docs-Roboto"/>
              </a:rPr>
              <a:t>Why providing high quality water (safe water on tap) can be more financially sustainable than providing river water on tap.</a:t>
            </a:r>
            <a:endParaRPr lang="en-US" dirty="0"/>
          </a:p>
        </p:txBody>
      </p:sp>
      <p:sp>
        <p:nvSpPr>
          <p:cNvPr id="4" name="Slide Number Placeholder 3">
            <a:extLst>
              <a:ext uri="{FF2B5EF4-FFF2-40B4-BE49-F238E27FC236}">
                <a16:creationId xmlns:a16="http://schemas.microsoft.com/office/drawing/2014/main" id="{1CB400C0-EAF3-4EC9-9A5A-FEA43B994A0C}"/>
              </a:ext>
            </a:extLst>
          </p:cNvPr>
          <p:cNvSpPr>
            <a:spLocks noGrp="1"/>
          </p:cNvSpPr>
          <p:nvPr>
            <p:ph type="sldNum" sz="quarter" idx="12"/>
          </p:nvPr>
        </p:nvSpPr>
        <p:spPr/>
        <p:txBody>
          <a:bodyPr/>
          <a:lstStyle/>
          <a:p>
            <a:fld id="{53499650-EC55-544B-9F67-F9DF18C6ED05}" type="slidenum">
              <a:rPr lang="en-US" smtClean="0"/>
              <a:pPr/>
              <a:t>5</a:t>
            </a:fld>
            <a:endParaRPr lang="en-US" dirty="0"/>
          </a:p>
        </p:txBody>
      </p:sp>
    </p:spTree>
    <p:extLst>
      <p:ext uri="{BB962C8B-B14F-4D97-AF65-F5344CB8AC3E}">
        <p14:creationId xmlns:p14="http://schemas.microsoft.com/office/powerpoint/2010/main" val="174757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BD923-A336-4B27-8CBE-BBEB6049AD5C}"/>
              </a:ext>
            </a:extLst>
          </p:cNvPr>
          <p:cNvSpPr>
            <a:spLocks noGrp="1"/>
          </p:cNvSpPr>
          <p:nvPr>
            <p:ph type="title"/>
          </p:nvPr>
        </p:nvSpPr>
        <p:spPr>
          <a:xfrm>
            <a:off x="838200" y="328057"/>
            <a:ext cx="10515600" cy="894331"/>
          </a:xfrm>
        </p:spPr>
        <p:txBody>
          <a:bodyPr/>
          <a:lstStyle/>
          <a:p>
            <a:r>
              <a:rPr lang="en-US" dirty="0"/>
              <a:t>Discussion #2 - Pair &amp; Share</a:t>
            </a:r>
          </a:p>
        </p:txBody>
      </p:sp>
      <p:sp>
        <p:nvSpPr>
          <p:cNvPr id="3" name="Content Placeholder 2">
            <a:extLst>
              <a:ext uri="{FF2B5EF4-FFF2-40B4-BE49-F238E27FC236}">
                <a16:creationId xmlns:a16="http://schemas.microsoft.com/office/drawing/2014/main" id="{CB30ACE1-D4BC-480B-ACD6-C1282905DE52}"/>
              </a:ext>
            </a:extLst>
          </p:cNvPr>
          <p:cNvSpPr>
            <a:spLocks noGrp="1"/>
          </p:cNvSpPr>
          <p:nvPr>
            <p:ph idx="1"/>
          </p:nvPr>
        </p:nvSpPr>
        <p:spPr/>
        <p:txBody>
          <a:bodyPr>
            <a:normAutofit/>
          </a:bodyPr>
          <a:lstStyle/>
          <a:p>
            <a:r>
              <a:rPr lang="en-US" dirty="0"/>
              <a:t> Prompt – Do you agree with </a:t>
            </a:r>
            <a:r>
              <a:rPr lang="en-US" b="0" i="0" dirty="0">
                <a:solidFill>
                  <a:srgbClr val="202124"/>
                </a:solidFill>
                <a:effectLst/>
                <a:latin typeface="docs-Roboto"/>
              </a:rPr>
              <a:t>Dr.  Gro Harlem Brundtland's assertion that technology isn't the problem. Why or Why not? </a:t>
            </a:r>
            <a:endParaRPr lang="en-US" dirty="0"/>
          </a:p>
        </p:txBody>
      </p:sp>
      <p:sp>
        <p:nvSpPr>
          <p:cNvPr id="4" name="Slide Number Placeholder 3">
            <a:extLst>
              <a:ext uri="{FF2B5EF4-FFF2-40B4-BE49-F238E27FC236}">
                <a16:creationId xmlns:a16="http://schemas.microsoft.com/office/drawing/2014/main" id="{1CB400C0-EAF3-4EC9-9A5A-FEA43B994A0C}"/>
              </a:ext>
            </a:extLst>
          </p:cNvPr>
          <p:cNvSpPr>
            <a:spLocks noGrp="1"/>
          </p:cNvSpPr>
          <p:nvPr>
            <p:ph type="sldNum" sz="quarter" idx="12"/>
          </p:nvPr>
        </p:nvSpPr>
        <p:spPr/>
        <p:txBody>
          <a:bodyPr/>
          <a:lstStyle/>
          <a:p>
            <a:fld id="{53499650-EC55-544B-9F67-F9DF18C6ED05}" type="slidenum">
              <a:rPr lang="en-US" smtClean="0"/>
              <a:pPr/>
              <a:t>6</a:t>
            </a:fld>
            <a:endParaRPr lang="en-US" dirty="0"/>
          </a:p>
        </p:txBody>
      </p:sp>
    </p:spTree>
    <p:extLst>
      <p:ext uri="{BB962C8B-B14F-4D97-AF65-F5344CB8AC3E}">
        <p14:creationId xmlns:p14="http://schemas.microsoft.com/office/powerpoint/2010/main" val="3590795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66B57-C386-47DE-88C3-A749598DD960}"/>
              </a:ext>
            </a:extLst>
          </p:cNvPr>
          <p:cNvSpPr>
            <a:spLocks noGrp="1"/>
          </p:cNvSpPr>
          <p:nvPr>
            <p:ph type="title"/>
          </p:nvPr>
        </p:nvSpPr>
        <p:spPr/>
        <p:txBody>
          <a:bodyPr/>
          <a:lstStyle/>
          <a:p>
            <a:r>
              <a:rPr lang="en-US" dirty="0"/>
              <a:t>The Idea of Wicked Problems </a:t>
            </a:r>
          </a:p>
        </p:txBody>
      </p:sp>
      <p:sp>
        <p:nvSpPr>
          <p:cNvPr id="3" name="Content Placeholder 2">
            <a:extLst>
              <a:ext uri="{FF2B5EF4-FFF2-40B4-BE49-F238E27FC236}">
                <a16:creationId xmlns:a16="http://schemas.microsoft.com/office/drawing/2014/main" id="{2F4F6202-D178-4516-BD97-FC4D3E43F332}"/>
              </a:ext>
            </a:extLst>
          </p:cNvPr>
          <p:cNvSpPr>
            <a:spLocks noGrp="1"/>
          </p:cNvSpPr>
          <p:nvPr>
            <p:ph idx="1"/>
          </p:nvPr>
        </p:nvSpPr>
        <p:spPr>
          <a:xfrm>
            <a:off x="526229" y="1554622"/>
            <a:ext cx="5810026" cy="4788110"/>
          </a:xfrm>
        </p:spPr>
        <p:txBody>
          <a:bodyPr>
            <a:normAutofit/>
          </a:bodyPr>
          <a:lstStyle/>
          <a:p>
            <a:r>
              <a:rPr lang="en-US" dirty="0"/>
              <a:t> Issues that are complex and without clear boundaries. </a:t>
            </a:r>
          </a:p>
          <a:p>
            <a:pPr lvl="1"/>
            <a:r>
              <a:rPr lang="en-US" dirty="0"/>
              <a:t>(1) they are dynamic complex systems with many interdependencies; and </a:t>
            </a:r>
          </a:p>
          <a:p>
            <a:pPr lvl="1"/>
            <a:r>
              <a:rPr lang="en-US" dirty="0"/>
              <a:t>(2) stakeholders have different values, interests and conceptions of the problem and solutions.</a:t>
            </a:r>
          </a:p>
        </p:txBody>
      </p:sp>
      <p:pic>
        <p:nvPicPr>
          <p:cNvPr id="4" name="Picture 2">
            <a:extLst>
              <a:ext uri="{FF2B5EF4-FFF2-40B4-BE49-F238E27FC236}">
                <a16:creationId xmlns:a16="http://schemas.microsoft.com/office/drawing/2014/main" id="{9A3961E0-F55D-4717-A2C6-79C2040C0A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5469" y="1554622"/>
            <a:ext cx="5474546" cy="2893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095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text, person, indoor&#10;&#10;Description automatically generated">
            <a:extLst>
              <a:ext uri="{FF2B5EF4-FFF2-40B4-BE49-F238E27FC236}">
                <a16:creationId xmlns:a16="http://schemas.microsoft.com/office/drawing/2014/main" id="{E1A920E3-4ACF-4D67-9625-287F129793B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828" t="-1" r="34441" b="-19401"/>
          <a:stretch/>
        </p:blipFill>
        <p:spPr>
          <a:xfrm>
            <a:off x="385763" y="403764"/>
            <a:ext cx="4629150" cy="6858000"/>
          </a:xfrm>
          <a:prstGeom prst="rect">
            <a:avLst/>
          </a:prstGeom>
        </p:spPr>
      </p:pic>
      <p:sp>
        <p:nvSpPr>
          <p:cNvPr id="6" name="Slide Number Placeholder 5">
            <a:extLst>
              <a:ext uri="{FF2B5EF4-FFF2-40B4-BE49-F238E27FC236}">
                <a16:creationId xmlns:a16="http://schemas.microsoft.com/office/drawing/2014/main" id="{319BEFB1-276D-408E-9B2E-C6C238126C73}"/>
              </a:ext>
            </a:extLst>
          </p:cNvPr>
          <p:cNvSpPr>
            <a:spLocks noGrp="1"/>
          </p:cNvSpPr>
          <p:nvPr>
            <p:ph type="sldNum" sz="quarter" idx="12"/>
          </p:nvPr>
        </p:nvSpPr>
        <p:spPr/>
        <p:txBody>
          <a:bodyPr/>
          <a:lstStyle/>
          <a:p>
            <a:fld id="{DFA4CD3D-26C8-47FF-8D13-9B32BAAB4735}" type="slidenum">
              <a:rPr lang="en-US" smtClean="0"/>
              <a:t>8</a:t>
            </a:fld>
            <a:endParaRPr lang="en-US"/>
          </a:p>
        </p:txBody>
      </p:sp>
      <p:sp>
        <p:nvSpPr>
          <p:cNvPr id="2" name="Content Placeholder 1">
            <a:extLst>
              <a:ext uri="{FF2B5EF4-FFF2-40B4-BE49-F238E27FC236}">
                <a16:creationId xmlns:a16="http://schemas.microsoft.com/office/drawing/2014/main" id="{E83E79FD-C9A3-4549-8314-83B39E3CB88C}"/>
              </a:ext>
            </a:extLst>
          </p:cNvPr>
          <p:cNvSpPr>
            <a:spLocks noGrp="1"/>
          </p:cNvSpPr>
          <p:nvPr>
            <p:ph sz="half" idx="13"/>
          </p:nvPr>
        </p:nvSpPr>
        <p:spPr>
          <a:xfrm>
            <a:off x="5696751" y="1810264"/>
            <a:ext cx="6335449" cy="2428368"/>
          </a:xfrm>
        </p:spPr>
        <p:txBody>
          <a:bodyPr vert="horz" lIns="91440" tIns="45720" rIns="91440" bIns="45720" rtlCol="0" anchor="t">
            <a:normAutofit/>
          </a:bodyPr>
          <a:lstStyle/>
          <a:p>
            <a:r>
              <a:rPr lang="en-US" b="1" i="1" dirty="0"/>
              <a:t>Humanitarian Engineering Research </a:t>
            </a:r>
            <a:endParaRPr lang="en-US" dirty="0"/>
          </a:p>
          <a:p>
            <a:pPr marL="342900" indent="-342900">
              <a:buFont typeface="Arial" panose="020B0604020202020204" pitchFamily="34" charset="0"/>
              <a:buChar char="•"/>
            </a:pPr>
            <a:r>
              <a:rPr lang="en-US" sz="2000" dirty="0"/>
              <a:t>Passive gravity water treatment research in collaboration with AguaClara Reach, AguaClara Cornell, NJIT, Zamorano University.</a:t>
            </a:r>
          </a:p>
        </p:txBody>
      </p:sp>
      <p:sp>
        <p:nvSpPr>
          <p:cNvPr id="4" name="Title 3">
            <a:extLst>
              <a:ext uri="{FF2B5EF4-FFF2-40B4-BE49-F238E27FC236}">
                <a16:creationId xmlns:a16="http://schemas.microsoft.com/office/drawing/2014/main" id="{1F741A2D-F93B-428E-A8C3-8116B0556B40}"/>
              </a:ext>
            </a:extLst>
          </p:cNvPr>
          <p:cNvSpPr>
            <a:spLocks noGrp="1"/>
          </p:cNvSpPr>
          <p:nvPr>
            <p:ph type="title"/>
          </p:nvPr>
        </p:nvSpPr>
        <p:spPr>
          <a:xfrm>
            <a:off x="5696751" y="424891"/>
            <a:ext cx="5441196" cy="1325563"/>
          </a:xfrm>
        </p:spPr>
        <p:txBody>
          <a:bodyPr>
            <a:normAutofit/>
          </a:bodyPr>
          <a:lstStyle/>
          <a:p>
            <a:r>
              <a:rPr lang="en-US" b="1" dirty="0"/>
              <a:t>AguaClara OSU</a:t>
            </a:r>
            <a:endParaRPr lang="en-US" dirty="0"/>
          </a:p>
        </p:txBody>
      </p:sp>
      <p:pic>
        <p:nvPicPr>
          <p:cNvPr id="7" name="Picture 6">
            <a:extLst>
              <a:ext uri="{FF2B5EF4-FFF2-40B4-BE49-F238E27FC236}">
                <a16:creationId xmlns:a16="http://schemas.microsoft.com/office/drawing/2014/main" id="{051A0E9D-0775-47BF-B19B-DF01CAE097D6}"/>
              </a:ext>
            </a:extLst>
          </p:cNvPr>
          <p:cNvPicPr>
            <a:picLocks noChangeAspect="1"/>
          </p:cNvPicPr>
          <p:nvPr/>
        </p:nvPicPr>
        <p:blipFill rotWithShape="1">
          <a:blip r:embed="rId4"/>
          <a:srcRect b="6160"/>
          <a:stretch/>
        </p:blipFill>
        <p:spPr>
          <a:xfrm>
            <a:off x="9564270" y="4759325"/>
            <a:ext cx="1249559" cy="1255865"/>
          </a:xfrm>
          <a:prstGeom prst="rect">
            <a:avLst/>
          </a:prstGeom>
        </p:spPr>
      </p:pic>
      <p:pic>
        <p:nvPicPr>
          <p:cNvPr id="8" name="Picture 2">
            <a:extLst>
              <a:ext uri="{FF2B5EF4-FFF2-40B4-BE49-F238E27FC236}">
                <a16:creationId xmlns:a16="http://schemas.microsoft.com/office/drawing/2014/main" id="{03A926DA-CF34-497E-A95C-1ACCAC4BC4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6751" y="4692951"/>
            <a:ext cx="3346049" cy="1388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028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29"/>
          <p:cNvPicPr preferRelativeResize="0"/>
          <p:nvPr/>
        </p:nvPicPr>
        <p:blipFill>
          <a:blip r:embed="rId3">
            <a:alphaModFix/>
          </a:blip>
          <a:stretch>
            <a:fillRect/>
          </a:stretch>
        </p:blipFill>
        <p:spPr>
          <a:xfrm>
            <a:off x="6669125" y="150625"/>
            <a:ext cx="4185398" cy="3086616"/>
          </a:xfrm>
          <a:prstGeom prst="rect">
            <a:avLst/>
          </a:prstGeom>
          <a:noFill/>
          <a:ln>
            <a:noFill/>
          </a:ln>
        </p:spPr>
      </p:pic>
      <p:pic>
        <p:nvPicPr>
          <p:cNvPr id="1026" name="Picture 2">
            <a:extLst>
              <a:ext uri="{FF2B5EF4-FFF2-40B4-BE49-F238E27FC236}">
                <a16:creationId xmlns:a16="http://schemas.microsoft.com/office/drawing/2014/main" id="{3D2F5896-930E-45BF-B73C-51A0CFAE5A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8763" y="3307863"/>
            <a:ext cx="5046122" cy="275021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B04265F-6F0A-40A5-8303-0E4BE139C0BB}"/>
              </a:ext>
            </a:extLst>
          </p:cNvPr>
          <p:cNvSpPr txBox="1"/>
          <p:nvPr/>
        </p:nvSpPr>
        <p:spPr>
          <a:xfrm>
            <a:off x="6690754" y="2867909"/>
            <a:ext cx="2689914" cy="369332"/>
          </a:xfrm>
          <a:prstGeom prst="rect">
            <a:avLst/>
          </a:prstGeom>
          <a:noFill/>
        </p:spPr>
        <p:txBody>
          <a:bodyPr wrap="square">
            <a:spAutoFit/>
          </a:bodyPr>
          <a:lstStyle/>
          <a:p>
            <a:r>
              <a:rPr lang="en-US" b="1" i="1" dirty="0">
                <a:solidFill>
                  <a:schemeClr val="bg1"/>
                </a:solidFill>
              </a:rPr>
              <a:t>Spring 2021</a:t>
            </a:r>
            <a:endParaRPr lang="en-US" dirty="0">
              <a:solidFill>
                <a:schemeClr val="bg1"/>
              </a:solidFill>
            </a:endParaRPr>
          </a:p>
        </p:txBody>
      </p:sp>
      <p:sp>
        <p:nvSpPr>
          <p:cNvPr id="8" name="TextBox 7">
            <a:extLst>
              <a:ext uri="{FF2B5EF4-FFF2-40B4-BE49-F238E27FC236}">
                <a16:creationId xmlns:a16="http://schemas.microsoft.com/office/drawing/2014/main" id="{A764E25E-1131-4FAE-99FB-4502655E3380}"/>
              </a:ext>
            </a:extLst>
          </p:cNvPr>
          <p:cNvSpPr txBox="1"/>
          <p:nvPr/>
        </p:nvSpPr>
        <p:spPr>
          <a:xfrm>
            <a:off x="6238763" y="6058081"/>
            <a:ext cx="1306246" cy="369332"/>
          </a:xfrm>
          <a:prstGeom prst="rect">
            <a:avLst/>
          </a:prstGeom>
          <a:noFill/>
        </p:spPr>
        <p:txBody>
          <a:bodyPr wrap="square">
            <a:spAutoFit/>
          </a:bodyPr>
          <a:lstStyle/>
          <a:p>
            <a:r>
              <a:rPr lang="en-US" b="1" i="1" dirty="0"/>
              <a:t>Spring 2022</a:t>
            </a:r>
            <a:endParaRPr lang="en-US" dirty="0"/>
          </a:p>
        </p:txBody>
      </p:sp>
      <p:pic>
        <p:nvPicPr>
          <p:cNvPr id="9" name="Google Shape;244;p27">
            <a:extLst>
              <a:ext uri="{FF2B5EF4-FFF2-40B4-BE49-F238E27FC236}">
                <a16:creationId xmlns:a16="http://schemas.microsoft.com/office/drawing/2014/main" id="{E26A5C2D-542B-4D34-9124-6798E1EF26C7}"/>
              </a:ext>
            </a:extLst>
          </p:cNvPr>
          <p:cNvPicPr preferRelativeResize="0"/>
          <p:nvPr/>
        </p:nvPicPr>
        <p:blipFill>
          <a:blip r:embed="rId5">
            <a:alphaModFix/>
          </a:blip>
          <a:stretch>
            <a:fillRect/>
          </a:stretch>
        </p:blipFill>
        <p:spPr>
          <a:xfrm>
            <a:off x="167349" y="1949369"/>
            <a:ext cx="6060600" cy="3418800"/>
          </a:xfrm>
          <a:prstGeom prst="rect">
            <a:avLst/>
          </a:prstGeom>
          <a:noFill/>
          <a:ln>
            <a:noFill/>
          </a:ln>
        </p:spPr>
      </p:pic>
      <p:sp>
        <p:nvSpPr>
          <p:cNvPr id="12" name="Title 1">
            <a:extLst>
              <a:ext uri="{FF2B5EF4-FFF2-40B4-BE49-F238E27FC236}">
                <a16:creationId xmlns:a16="http://schemas.microsoft.com/office/drawing/2014/main" id="{1A96FAEA-167E-46BF-AE31-7D4ECD0AA5B3}"/>
              </a:ext>
            </a:extLst>
          </p:cNvPr>
          <p:cNvSpPr>
            <a:spLocks noGrp="1"/>
          </p:cNvSpPr>
          <p:nvPr>
            <p:ph type="title"/>
          </p:nvPr>
        </p:nvSpPr>
        <p:spPr>
          <a:xfrm>
            <a:off x="838200" y="365127"/>
            <a:ext cx="5400563" cy="894331"/>
          </a:xfrm>
        </p:spPr>
        <p:txBody>
          <a:bodyPr/>
          <a:lstStyle/>
          <a:p>
            <a:r>
              <a:rPr lang="en-US" dirty="0"/>
              <a:t>Sand Filtration Research </a:t>
            </a:r>
          </a:p>
        </p:txBody>
      </p:sp>
    </p:spTree>
  </p:cSld>
  <p:clrMapOvr>
    <a:masterClrMapping/>
  </p:clrMapOvr>
</p:sld>
</file>

<file path=ppt/theme/theme1.xml><?xml version="1.0" encoding="utf-8"?>
<a:theme xmlns:a="http://schemas.openxmlformats.org/drawingml/2006/main" name="Marw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wa" id="{AC2E5756-F14C-42F4-AC60-99DCBDAA31F5}" vid="{8422A7F6-F6F1-4216-8917-44906A8CC649}"/>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arw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wa" id="{AC2E5756-F14C-42F4-AC60-99DCBDAA31F5}" vid="{8422A7F6-F6F1-4216-8917-44906A8CC64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35FCEF8DBEE0249904D1445226BDB53" ma:contentTypeVersion="0" ma:contentTypeDescription="Create a new document." ma:contentTypeScope="" ma:versionID="919a10720774319936facf1d41fec611">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22CBFF8-8551-43F2-8B5B-675ED1CD7D44}">
  <ds:schemaRefs>
    <ds:schemaRef ds:uri="http://purl.org/dc/elements/1.1/"/>
    <ds:schemaRef ds:uri="http://schemas.microsoft.com/office/2006/documentManagement/types"/>
    <ds:schemaRef ds:uri="http://purl.org/dc/dcmitype/"/>
    <ds:schemaRef ds:uri="http://schemas.microsoft.com/office/2006/metadata/properties"/>
    <ds:schemaRef ds:uri="http://schemas.openxmlformats.org/package/2006/metadata/core-properties"/>
    <ds:schemaRef ds:uri="http://www.w3.org/XML/1998/namespace"/>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7A59D9EF-E867-4BD8-9194-7D9117E06E5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15A6FCAB-7F30-4FE5-BA91-178A7AEDB19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5103</TotalTime>
  <Words>365</Words>
  <Application>Microsoft Office PowerPoint</Application>
  <PresentationFormat>Widescreen</PresentationFormat>
  <Paragraphs>79</Paragraphs>
  <Slides>20</Slides>
  <Notes>11</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20</vt:i4>
      </vt:variant>
    </vt:vector>
  </HeadingPairs>
  <TitlesOfParts>
    <vt:vector size="28" baseType="lpstr">
      <vt:lpstr>Arial</vt:lpstr>
      <vt:lpstr>Calibri</vt:lpstr>
      <vt:lpstr>Calibri Light</vt:lpstr>
      <vt:lpstr>docs-Roboto</vt:lpstr>
      <vt:lpstr>Marwa</vt:lpstr>
      <vt:lpstr>1_Custom Design</vt:lpstr>
      <vt:lpstr>Custom Design</vt:lpstr>
      <vt:lpstr>Marwa</vt:lpstr>
      <vt:lpstr>CIVILEN 5610.02 / FABE 5260.02  Safe Water on Tap  AguaClara OSU and Honduras Recap   </vt:lpstr>
      <vt:lpstr>Activity</vt:lpstr>
      <vt:lpstr>Activity </vt:lpstr>
      <vt:lpstr>Today’s Plan </vt:lpstr>
      <vt:lpstr>Discussion #1 - Pair &amp; Share</vt:lpstr>
      <vt:lpstr>Discussion #2 - Pair &amp; Share</vt:lpstr>
      <vt:lpstr>The Idea of Wicked Problems </vt:lpstr>
      <vt:lpstr>AguaClara OSU</vt:lpstr>
      <vt:lpstr>Sand Filtration Research </vt:lpstr>
      <vt:lpstr>Global Capstone </vt:lpstr>
      <vt:lpstr>Honduras Trip </vt:lpstr>
      <vt:lpstr>Zamorano </vt:lpstr>
      <vt:lpstr>Plant - Four Communities</vt:lpstr>
      <vt:lpstr>Plant  - Divine Providence  </vt:lpstr>
      <vt:lpstr>Plant - Tamara</vt:lpstr>
      <vt:lpstr>Plant - San Matias</vt:lpstr>
      <vt:lpstr>Hospital </vt:lpstr>
      <vt:lpstr>Takeaways </vt:lpstr>
      <vt:lpstr>Questions, Comments?</vt:lpstr>
      <vt:lpstr>Breakout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Kickoff Meeting Maji Marwa</dc:title>
  <dc:creator>Randall Berkley</dc:creator>
  <cp:lastModifiedBy>Sours, Patrick J.</cp:lastModifiedBy>
  <cp:revision>32</cp:revision>
  <dcterms:created xsi:type="dcterms:W3CDTF">2019-07-23T21:46:22Z</dcterms:created>
  <dcterms:modified xsi:type="dcterms:W3CDTF">2023-01-12T19:18:03Z</dcterms:modified>
</cp:coreProperties>
</file>